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0"/>
  </p:notesMasterIdLst>
  <p:sldIdLst>
    <p:sldId id="263" r:id="rId2"/>
    <p:sldId id="264" r:id="rId3"/>
    <p:sldId id="266" r:id="rId4"/>
    <p:sldId id="265" r:id="rId5"/>
    <p:sldId id="267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42" r:id="rId14"/>
    <p:sldId id="326" r:id="rId15"/>
    <p:sldId id="343" r:id="rId16"/>
    <p:sldId id="345" r:id="rId17"/>
    <p:sldId id="346" r:id="rId18"/>
    <p:sldId id="347" r:id="rId19"/>
    <p:sldId id="348" r:id="rId20"/>
    <p:sldId id="261" r:id="rId21"/>
    <p:sldId id="350" r:id="rId22"/>
    <p:sldId id="352" r:id="rId23"/>
    <p:sldId id="351" r:id="rId24"/>
    <p:sldId id="349" r:id="rId25"/>
    <p:sldId id="353" r:id="rId26"/>
    <p:sldId id="354" r:id="rId27"/>
    <p:sldId id="356" r:id="rId28"/>
    <p:sldId id="357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ndara Light" panose="020E0502030303020204" pitchFamily="34" charset="0"/>
      <p:regular r:id="rId37"/>
      <p:italic r:id="rId38"/>
    </p:embeddedFont>
    <p:embeddedFont>
      <p:font typeface="Elephant" panose="02020904090505020303" pitchFamily="18" charset="0"/>
      <p:regular r:id="rId39"/>
      <p:italic r:id="rId40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Tamni stil 2 - Isticanje 3/Isticanj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3216" autoAdjust="0"/>
  </p:normalViewPr>
  <p:slideViewPr>
    <p:cSldViewPr snapToGrid="0" snapToObjects="1">
      <p:cViewPr varScale="1">
        <p:scale>
          <a:sx n="111" d="100"/>
          <a:sy n="111" d="100"/>
        </p:scale>
        <p:origin x="55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Početkom lipnja 1942. godine </a:t>
          </a:r>
          <a:r>
            <a:rPr lang="hr-HR" sz="4000" b="0" i="0" dirty="0"/>
            <a:t>Japanci su isplanirali napad na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atol 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Midway</a:t>
          </a:r>
          <a:r>
            <a:rPr lang="hr-HR" sz="4000" b="0" i="0" dirty="0"/>
            <a:t>, najzapadniju američku bazu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Amerikanci su bili dobro upoznati o namjerama Japanaca – uspjeli su razbiti japanske šifre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Japanci su doživjeli poraz </a:t>
          </a:r>
          <a:r>
            <a:rPr lang="hr-HR" sz="4000" b="0" i="0" dirty="0"/>
            <a:t>– izgubili su četiri nosača zrakoplova i oko 3000 vojnika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l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studenom 1943. godine</a:t>
          </a:r>
          <a:r>
            <a:rPr lang="hr-HR" sz="4000" b="1" i="0" dirty="0"/>
            <a:t> </a:t>
          </a:r>
          <a:r>
            <a:rPr lang="hr-HR" sz="4000" b="0" i="0" dirty="0"/>
            <a:t>u gradu Teheranu, prvi put se sastala „velika trojica” –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Churchill, Roosevelt i Staljin</a:t>
          </a:r>
          <a:r>
            <a:rPr lang="hr-HR" sz="4000" b="1" i="0" dirty="0"/>
            <a:t> ​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 custScaleY="99142"/>
      <dgm:spPr/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kolovozu 1942. godine </a:t>
          </a:r>
          <a:r>
            <a:rPr lang="hr-HR" sz="4000" b="0" i="0" dirty="0">
              <a:solidFill>
                <a:schemeClr val="tx1"/>
              </a:solidFill>
              <a:effectLst/>
            </a:rPr>
            <a:t>Nijemci su napali </a:t>
          </a:r>
          <a:r>
            <a:rPr lang="hr-HR" sz="4000" b="0" i="0" dirty="0" err="1">
              <a:solidFill>
                <a:schemeClr val="tx1"/>
              </a:solidFill>
              <a:effectLst/>
            </a:rPr>
            <a:t>Staljingrad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Jedna od najznačajnijih i najkrvavijih bitaka Drugog svjetskog rata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pl-PL" sz="4000" b="0" i="0" dirty="0"/>
            <a:t>Do studenog 1942. godine Nijemci su okupirali 90 % grada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>
              <a:solidFill>
                <a:schemeClr val="tx1"/>
              </a:solidFill>
              <a:effectLst/>
            </a:rPr>
            <a:t>U sovjetskom </a:t>
          </a:r>
          <a:r>
            <a:rPr lang="hr-HR" sz="4000" b="0" i="0" dirty="0"/>
            <a:t>protunapadu sudjelovalo je više od milijun vojnika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Jedna od najznačajnijih i najkrvavijih bitaka Drugog svjetskog rata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pl-PL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Poraz Njemačke </a:t>
          </a:r>
          <a:r>
            <a:rPr lang="pl-PL" sz="4000" b="0" i="0" dirty="0"/>
            <a:t>– </a:t>
          </a:r>
          <a:r>
            <a:rPr lang="hr-HR" sz="4000" b="0" i="0" dirty="0">
              <a:solidFill>
                <a:schemeClr val="tx1"/>
              </a:solidFill>
              <a:effectLst/>
            </a:rPr>
            <a:t>general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Friedrich von 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Paulus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000" b="0" i="0" dirty="0"/>
            <a:t>predao se potkraj siječnja 1943. godine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Sjevernoafričko bojište – </a:t>
          </a:r>
          <a:r>
            <a:rPr lang="hr-HR" sz="40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 </a:t>
          </a:r>
          <a:r>
            <a:rPr lang="hr-HR" sz="4000" b="0" i="0" dirty="0">
              <a:solidFill>
                <a:schemeClr val="tx1"/>
              </a:solidFill>
            </a:rPr>
            <a:t>1940. godine talijanska vojska napadala je britanske postrojbe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Neuspjeh Talijana – </a:t>
          </a:r>
          <a:r>
            <a:rPr lang="hr-HR" sz="4000" b="0" dirty="0">
              <a:solidFill>
                <a:schemeClr val="tx1"/>
              </a:solidFill>
              <a:effectLst/>
            </a:rPr>
            <a:t>Hitler je </a:t>
          </a:r>
          <a:r>
            <a:rPr lang="pl-PL" sz="4000" b="0" i="0" dirty="0"/>
            <a:t>na početku 1941. godine u pomoć poslao njemačke postrojbe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u="none" baseline="0" dirty="0">
              <a:solidFill>
                <a:schemeClr val="tx1"/>
              </a:solidFill>
              <a:effectLst/>
            </a:rPr>
            <a:t>General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Erwin Rommel (Pustinjska lisica) </a:t>
          </a:r>
          <a:r>
            <a:rPr lang="hr-HR" sz="40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– </a:t>
          </a:r>
          <a:r>
            <a:rPr lang="hr-HR" sz="4000" b="0" i="0" dirty="0">
              <a:solidFill>
                <a:schemeClr val="tx1"/>
              </a:solidFill>
              <a:effectLst/>
            </a:rPr>
            <a:t>uspješno je vodio afričke akcije  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Svrha ofenzive – zauzimanje Sueskoga kanala i naftom bogatog područja jugozapadne Azije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/>
      <dgm:spPr/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Lipanj 1942. godine </a:t>
          </a:r>
          <a:r>
            <a:rPr lang="hr-HR" sz="4000" b="1" i="0" dirty="0"/>
            <a:t>– </a:t>
          </a:r>
          <a:r>
            <a:rPr lang="hr-HR" sz="4000" b="0" i="0" dirty="0"/>
            <a:t>Britanci su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kod El-Alameina </a:t>
          </a:r>
          <a:r>
            <a:rPr lang="hr-HR" sz="4000" b="0" i="0" dirty="0"/>
            <a:t>uspješno zaustavili njemački prodor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l"/>
          <a:r>
            <a:rPr lang="hr-HR" sz="4000" b="0" i="0" dirty="0"/>
            <a:t>Pod vodstvom zapovjednika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Bernarda 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Montgomeryja</a:t>
          </a:r>
          <a:r>
            <a:rPr lang="hr-HR" sz="4000" b="1" i="0" dirty="0"/>
            <a:t> </a:t>
          </a:r>
          <a:r>
            <a:rPr lang="hr-HR" sz="4000" b="0" i="0" dirty="0">
              <a:solidFill>
                <a:schemeClr val="tx1"/>
              </a:solidFill>
            </a:rPr>
            <a:t>i uz američka pojačanja, Britanci su počeli protunapad</a:t>
          </a:r>
          <a:endParaRPr lang="en-US" sz="4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>
              <a:solidFill>
                <a:schemeClr val="tx1"/>
              </a:solidFill>
              <a:effectLst/>
            </a:rPr>
            <a:t>Nijemci i Talijani prisiljeni su na povlačenje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nl-NL" sz="4000" b="0" i="0" dirty="0"/>
            <a:t>Otpor je pružan do sredine </a:t>
          </a:r>
          <a:r>
            <a:rPr lang="nl-NL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1943. godine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1" i="0" dirty="0"/>
            <a:t>– </a:t>
          </a:r>
          <a:r>
            <a:rPr lang="hr-HR" sz="4000" b="0" i="0" dirty="0"/>
            <a:t>njemačke i talijanske snage predale se zapadnim saveznicima</a:t>
          </a:r>
          <a:endParaRPr lang="en-US" sz="4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rPr>
            <a:t>Nakon protjerivanja Sila osovine iz sjeverne Afrike, zapadni saveznici su se iskrcali na Siciliji i jugu Italije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Srpanj 1943. godine – Mussolini je smijenjen i uhićen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b="0" u="none" baseline="0" dirty="0">
              <a:solidFill>
                <a:schemeClr val="tx1"/>
              </a:solidFill>
              <a:effectLst/>
            </a:rPr>
            <a:t>Na čelo vlade došao je maršal </a:t>
          </a:r>
          <a:r>
            <a:rPr lang="hr-HR" sz="4000" b="1" u="none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Pietro </a:t>
          </a:r>
          <a:r>
            <a:rPr lang="hr-HR" sz="4000" b="1" u="none" baseline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Badoglio</a:t>
          </a:r>
          <a:endParaRPr lang="en-US" sz="40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l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. rujna 1943. godine </a:t>
          </a:r>
          <a:r>
            <a:rPr lang="hr-HR" sz="4000" b="1" i="0" dirty="0">
              <a:latin typeface="+mn-lt"/>
            </a:rPr>
            <a:t>– </a:t>
          </a:r>
          <a:r>
            <a:rPr lang="hr-HR" sz="4000" b="0" i="0" dirty="0">
              <a:latin typeface="+mn-lt"/>
            </a:rPr>
            <a:t>nova talijanska vlada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potpisala je kapitulaciju Italije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dirty="0">
              <a:solidFill>
                <a:schemeClr val="tx1"/>
              </a:solidFill>
              <a:effectLst/>
            </a:rPr>
            <a:t>Rim je oslobođen 1944. godine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99142"/>
      <dgm:spPr/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Početkom lipnja 1942. godine </a:t>
          </a:r>
          <a:r>
            <a:rPr lang="hr-HR" sz="4000" b="0" i="0" kern="1200" dirty="0"/>
            <a:t>Japanci su isplanirali napad na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atol 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Midway</a:t>
          </a:r>
          <a:r>
            <a:rPr lang="hr-HR" sz="4000" b="0" i="0" kern="1200" dirty="0"/>
            <a:t>, najzapadniju američku bazu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0" i="0" kern="1200" dirty="0"/>
            <a:t>Amerikanci su bili dobro upoznati o namjerama Japanaca – uspjeli su razbiti japanske šifre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Japanci su doživjeli poraz </a:t>
          </a:r>
          <a:r>
            <a:rPr lang="hr-HR" sz="4000" b="0" i="0" kern="1200" dirty="0"/>
            <a:t>– izgubili su četiri nosača zrakoplova i oko 3000 vojnika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2876181"/>
        <a:ext cx="11331019" cy="143703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8532"/>
          <a:ext cx="52785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8532"/>
          <a:ext cx="5278520" cy="4282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studenom 1943. godine</a:t>
          </a:r>
          <a:r>
            <a:rPr lang="hr-HR" sz="4000" b="1" i="0" kern="1200" dirty="0"/>
            <a:t> </a:t>
          </a:r>
          <a:r>
            <a:rPr lang="hr-HR" sz="4000" b="0" i="0" kern="1200" dirty="0"/>
            <a:t>u gradu Teheranu, prvi put se sastala „velika trojica” –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Churchill, Roosevelt i Staljin</a:t>
          </a:r>
          <a:r>
            <a:rPr lang="hr-HR" sz="4000" b="1" i="0" kern="1200" dirty="0"/>
            <a:t> ​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0" y="18532"/>
        <a:ext cx="5278520" cy="42829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kolovozu 1942. godine 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Nijemci su napali </a:t>
          </a:r>
          <a:r>
            <a:rPr lang="hr-HR" sz="4000" b="0" i="0" kern="1200" dirty="0" err="1">
              <a:solidFill>
                <a:schemeClr val="tx1"/>
              </a:solidFill>
              <a:effectLst/>
            </a:rPr>
            <a:t>Staljingrad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0" i="0" kern="1200" dirty="0"/>
            <a:t>Jedna od najznačajnijih i najkrvavijih bitaka Drugog svjetskog rata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b="0" i="0" kern="1200" dirty="0"/>
            <a:t>Do studenog 1942. godine Nijemci su okupirali 90 % grada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2876181"/>
        <a:ext cx="11331019" cy="14370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0" i="0" kern="1200" dirty="0">
              <a:solidFill>
                <a:schemeClr val="tx1"/>
              </a:solidFill>
              <a:effectLst/>
            </a:rPr>
            <a:t>U sovjetskom </a:t>
          </a:r>
          <a:r>
            <a:rPr lang="hr-HR" sz="4000" b="0" i="0" kern="1200" dirty="0"/>
            <a:t>protunapadu sudjelovalo je više od milijun vojnika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0" i="0" kern="1200" dirty="0"/>
            <a:t>Jedna od najznačajnijih i najkrvavijih bitaka Drugog svjetskog rata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Poraz Njemačke </a:t>
          </a:r>
          <a:r>
            <a:rPr lang="pl-PL" sz="4000" b="0" i="0" kern="1200" dirty="0"/>
            <a:t>– 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general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Friedrich von 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Paulus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000" b="0" i="0" kern="1200" dirty="0"/>
            <a:t>predao se potkraj siječnja 1943. godine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2876181"/>
        <a:ext cx="11331019" cy="14370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Sjevernoafričko bojište – </a:t>
          </a:r>
          <a:r>
            <a:rPr lang="hr-HR" sz="4000" b="0" i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 </a:t>
          </a:r>
          <a:r>
            <a:rPr lang="hr-HR" sz="4000" b="0" i="0" kern="1200" dirty="0">
              <a:solidFill>
                <a:schemeClr val="tx1"/>
              </a:solidFill>
            </a:rPr>
            <a:t>1940. godine talijanska vojska napadala je britanske postrojbe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Neuspjeh Talijana – </a:t>
          </a:r>
          <a:r>
            <a:rPr lang="hr-HR" sz="4000" b="0" kern="1200" dirty="0">
              <a:solidFill>
                <a:schemeClr val="tx1"/>
              </a:solidFill>
              <a:effectLst/>
            </a:rPr>
            <a:t>Hitler je </a:t>
          </a:r>
          <a:r>
            <a:rPr lang="pl-PL" sz="4000" b="0" i="0" kern="1200" dirty="0"/>
            <a:t>na početku 1941. godine u pomoć poslao njemačke postrojbe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0" u="none" kern="1200" baseline="0" dirty="0">
              <a:solidFill>
                <a:schemeClr val="tx1"/>
              </a:solidFill>
              <a:effectLst/>
            </a:rPr>
            <a:t>General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Erwin Rommel (Pustinjska lisica) </a:t>
          </a:r>
          <a:r>
            <a:rPr lang="hr-HR" sz="40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– 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uspješno je vodio afričke akcije  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2876181"/>
        <a:ext cx="11331019" cy="14370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47228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4722830" cy="4315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0" i="0" kern="1200" dirty="0"/>
            <a:t>Svrha ofenzive – zauzimanje Sueskoga kanala i naftom bogatog područja jugozapadne Azije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0"/>
        <a:ext cx="4722830" cy="43153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33101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Lipanj 1942. godine </a:t>
          </a:r>
          <a:r>
            <a:rPr lang="hr-HR" sz="4000" b="1" i="0" kern="1200" dirty="0"/>
            <a:t>– </a:t>
          </a:r>
          <a:r>
            <a:rPr lang="hr-HR" sz="4000" b="0" i="0" kern="1200" dirty="0"/>
            <a:t>Britanci su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kod El-Alameina </a:t>
          </a:r>
          <a:r>
            <a:rPr lang="hr-HR" sz="4000" b="0" i="0" kern="1200" dirty="0"/>
            <a:t>uspješno zaustavili njemački prodor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0"/>
        <a:ext cx="11331019" cy="2157663"/>
      </dsp:txXfrm>
    </dsp:sp>
    <dsp:sp modelId="{7317DC83-5D0F-4AF5-8294-174F8E848FB5}">
      <dsp:nvSpPr>
        <dsp:cNvPr id="0" name=""/>
        <dsp:cNvSpPr/>
      </dsp:nvSpPr>
      <dsp:spPr>
        <a:xfrm>
          <a:off x="0" y="215766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57663"/>
          <a:ext cx="1133101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0" i="0" kern="1200" dirty="0"/>
            <a:t>Pod vodstvom zapovjednika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Bernarda 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Montgomeryja</a:t>
          </a:r>
          <a:r>
            <a:rPr lang="hr-HR" sz="4000" b="1" i="0" kern="1200" dirty="0"/>
            <a:t> </a:t>
          </a:r>
          <a:r>
            <a:rPr lang="hr-HR" sz="4000" b="0" i="0" kern="1200" dirty="0">
              <a:solidFill>
                <a:schemeClr val="tx1"/>
              </a:solidFill>
            </a:rPr>
            <a:t>i uz američka pojačanja, Britanci su počeli protunapad</a:t>
          </a:r>
          <a:endParaRPr lang="en-US" sz="4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57663"/>
        <a:ext cx="11331019" cy="21576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57314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5731497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0" i="0" kern="1200" dirty="0">
              <a:solidFill>
                <a:schemeClr val="tx1"/>
              </a:solidFill>
              <a:effectLst/>
            </a:rPr>
            <a:t>Nijemci i Talijani prisiljeni su na povlačenje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0"/>
        <a:ext cx="5731497" cy="2157663"/>
      </dsp:txXfrm>
    </dsp:sp>
    <dsp:sp modelId="{7317DC83-5D0F-4AF5-8294-174F8E848FB5}">
      <dsp:nvSpPr>
        <dsp:cNvPr id="0" name=""/>
        <dsp:cNvSpPr/>
      </dsp:nvSpPr>
      <dsp:spPr>
        <a:xfrm>
          <a:off x="0" y="2157663"/>
          <a:ext cx="5731497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57663"/>
          <a:ext cx="5731497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000" b="0" i="0" kern="1200" dirty="0"/>
            <a:t>Otpor je pružan do sredine </a:t>
          </a:r>
          <a:r>
            <a:rPr lang="nl-NL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1943. godine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1" i="0" kern="1200" dirty="0"/>
            <a:t>– </a:t>
          </a:r>
          <a:r>
            <a:rPr lang="hr-HR" sz="4000" b="0" i="0" kern="1200" dirty="0"/>
            <a:t>njemačke i talijanske snage predale se zapadnim saveznicima</a:t>
          </a:r>
          <a:endParaRPr lang="en-US" sz="4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57663"/>
        <a:ext cx="5731497" cy="21576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rPr>
            <a:t>Nakon protjerivanja Sila osovine iz sjeverne Afrike, zapadni saveznici su se iskrcali na Siciliji i jugu Italije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Srpanj 1943. godine – Mussolini je smijenjen i uhićen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0" u="none" kern="1200" baseline="0" dirty="0">
              <a:solidFill>
                <a:schemeClr val="tx1"/>
              </a:solidFill>
              <a:effectLst/>
            </a:rPr>
            <a:t>Na čelo vlade došao je maršal </a:t>
          </a:r>
          <a:r>
            <a:rPr lang="hr-HR" sz="4000" b="1" u="none" kern="1200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Pietro </a:t>
          </a:r>
          <a:r>
            <a:rPr lang="hr-HR" sz="4000" b="1" u="none" kern="1200" baseline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Badoglio</a:t>
          </a:r>
          <a:endParaRPr lang="en-US" sz="40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76181"/>
        <a:ext cx="11331019" cy="14370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099"/>
          <a:ext cx="553353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099"/>
          <a:ext cx="5533534" cy="2732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. rujna 1943. godine </a:t>
          </a:r>
          <a:r>
            <a:rPr lang="hr-HR" sz="4000" b="1" i="0" kern="1200" dirty="0">
              <a:latin typeface="+mn-lt"/>
            </a:rPr>
            <a:t>– </a:t>
          </a:r>
          <a:r>
            <a:rPr lang="hr-HR" sz="4000" b="0" i="0" kern="1200" dirty="0">
              <a:latin typeface="+mn-lt"/>
            </a:rPr>
            <a:t>nova talijanska vlada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potpisala je kapitulaciju Italije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0" y="1099"/>
        <a:ext cx="5533534" cy="2732632"/>
      </dsp:txXfrm>
    </dsp:sp>
    <dsp:sp modelId="{7317DC83-5D0F-4AF5-8294-174F8E848FB5}">
      <dsp:nvSpPr>
        <dsp:cNvPr id="0" name=""/>
        <dsp:cNvSpPr/>
      </dsp:nvSpPr>
      <dsp:spPr>
        <a:xfrm>
          <a:off x="0" y="2733732"/>
          <a:ext cx="553353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733732"/>
          <a:ext cx="5533534" cy="275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0" kern="1200" dirty="0">
              <a:solidFill>
                <a:schemeClr val="tx1"/>
              </a:solidFill>
              <a:effectLst/>
            </a:rPr>
            <a:t>Rim je oslobođen 1944. godine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2733732"/>
        <a:ext cx="5533534" cy="2756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16.6.2021.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app=desktop&amp;v=qz3aT2ZnANM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7.xml"/><Relationship Id="rId7" Type="http://schemas.openxmlformats.org/officeDocument/2006/relationships/image" Target="../media/image18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9.xml"/><Relationship Id="rId7" Type="http://schemas.openxmlformats.org/officeDocument/2006/relationships/image" Target="../media/image2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3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09&amp;v=oKF0TZ-e_R8&amp;feature=emb_logo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Godine preokreta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Politika popuštanja i početak rata, Širenje ratnih sukoba, Godine preokreta, Kvislinški režimi, Pokreti otpora, Kraj rata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2762725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4168101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309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id="{459083D6-A5D6-4B49-816B-D638980C4A7A}"/>
              </a:ext>
            </a:extLst>
          </p:cNvPr>
          <p:cNvSpPr/>
          <p:nvPr/>
        </p:nvSpPr>
        <p:spPr>
          <a:xfrm>
            <a:off x="8694521" y="1989056"/>
            <a:ext cx="3314441" cy="4460794"/>
          </a:xfrm>
          <a:custGeom>
            <a:avLst/>
            <a:gdLst>
              <a:gd name="connsiteX0" fmla="*/ 3314441 w 3314441"/>
              <a:gd name="connsiteY0" fmla="*/ 207153 h 4460794"/>
              <a:gd name="connsiteX1" fmla="*/ 3107288 w 3314441"/>
              <a:gd name="connsiteY1" fmla="*/ 414306 h 4460794"/>
              <a:gd name="connsiteX2" fmla="*/ 3107288 w 3314441"/>
              <a:gd name="connsiteY2" fmla="*/ 207153 h 4460794"/>
              <a:gd name="connsiteX3" fmla="*/ 3003712 w 3314441"/>
              <a:gd name="connsiteY3" fmla="*/ 310729 h 4460794"/>
              <a:gd name="connsiteX4" fmla="*/ 2900136 w 3314441"/>
              <a:gd name="connsiteY4" fmla="*/ 207153 h 4460794"/>
              <a:gd name="connsiteX5" fmla="*/ 2900136 w 3314441"/>
              <a:gd name="connsiteY5" fmla="*/ 414305 h 4460794"/>
              <a:gd name="connsiteX6" fmla="*/ 2199960 w 3314441"/>
              <a:gd name="connsiteY6" fmla="*/ 414305 h 4460794"/>
              <a:gd name="connsiteX7" fmla="*/ 1580574 w 3314441"/>
              <a:gd name="connsiteY7" fmla="*/ 414305 h 4460794"/>
              <a:gd name="connsiteX8" fmla="*/ 880399 w 3314441"/>
              <a:gd name="connsiteY8" fmla="*/ 414305 h 4460794"/>
              <a:gd name="connsiteX9" fmla="*/ 207153 w 3314441"/>
              <a:gd name="connsiteY9" fmla="*/ 414305 h 4460794"/>
              <a:gd name="connsiteX10" fmla="*/ 0 w 3314441"/>
              <a:gd name="connsiteY10" fmla="*/ 621458 h 4460794"/>
              <a:gd name="connsiteX11" fmla="*/ 0 w 3314441"/>
              <a:gd name="connsiteY11" fmla="*/ 1226822 h 4460794"/>
              <a:gd name="connsiteX12" fmla="*/ 0 w 3314441"/>
              <a:gd name="connsiteY12" fmla="*/ 1759542 h 4460794"/>
              <a:gd name="connsiteX13" fmla="*/ 0 w 3314441"/>
              <a:gd name="connsiteY13" fmla="*/ 2437550 h 4460794"/>
              <a:gd name="connsiteX14" fmla="*/ 0 w 3314441"/>
              <a:gd name="connsiteY14" fmla="*/ 3115557 h 4460794"/>
              <a:gd name="connsiteX15" fmla="*/ 0 w 3314441"/>
              <a:gd name="connsiteY15" fmla="*/ 3648277 h 4460794"/>
              <a:gd name="connsiteX16" fmla="*/ 0 w 3314441"/>
              <a:gd name="connsiteY16" fmla="*/ 4253641 h 4460794"/>
              <a:gd name="connsiteX17" fmla="*/ 207153 w 3314441"/>
              <a:gd name="connsiteY17" fmla="*/ 4460794 h 4460794"/>
              <a:gd name="connsiteX18" fmla="*/ 414306 w 3314441"/>
              <a:gd name="connsiteY18" fmla="*/ 4253641 h 4460794"/>
              <a:gd name="connsiteX19" fmla="*/ 414305 w 3314441"/>
              <a:gd name="connsiteY19" fmla="*/ 4046489 h 4460794"/>
              <a:gd name="connsiteX20" fmla="*/ 1087551 w 3314441"/>
              <a:gd name="connsiteY20" fmla="*/ 4046489 h 4460794"/>
              <a:gd name="connsiteX21" fmla="*/ 1787726 w 3314441"/>
              <a:gd name="connsiteY21" fmla="*/ 4046489 h 4460794"/>
              <a:gd name="connsiteX22" fmla="*/ 2380183 w 3314441"/>
              <a:gd name="connsiteY22" fmla="*/ 4046489 h 4460794"/>
              <a:gd name="connsiteX23" fmla="*/ 3107288 w 3314441"/>
              <a:gd name="connsiteY23" fmla="*/ 4046489 h 4460794"/>
              <a:gd name="connsiteX24" fmla="*/ 3314441 w 3314441"/>
              <a:gd name="connsiteY24" fmla="*/ 3839336 h 4460794"/>
              <a:gd name="connsiteX25" fmla="*/ 3314441 w 3314441"/>
              <a:gd name="connsiteY25" fmla="*/ 3161329 h 4460794"/>
              <a:gd name="connsiteX26" fmla="*/ 3314441 w 3314441"/>
              <a:gd name="connsiteY26" fmla="*/ 2483321 h 4460794"/>
              <a:gd name="connsiteX27" fmla="*/ 3314441 w 3314441"/>
              <a:gd name="connsiteY27" fmla="*/ 1877957 h 4460794"/>
              <a:gd name="connsiteX28" fmla="*/ 3314441 w 3314441"/>
              <a:gd name="connsiteY28" fmla="*/ 1199950 h 4460794"/>
              <a:gd name="connsiteX29" fmla="*/ 3314441 w 3314441"/>
              <a:gd name="connsiteY29" fmla="*/ 207153 h 4460794"/>
              <a:gd name="connsiteX30" fmla="*/ 207153 w 3314441"/>
              <a:gd name="connsiteY30" fmla="*/ 828610 h 4460794"/>
              <a:gd name="connsiteX31" fmla="*/ 414306 w 3314441"/>
              <a:gd name="connsiteY31" fmla="*/ 621457 h 4460794"/>
              <a:gd name="connsiteX32" fmla="*/ 310730 w 3314441"/>
              <a:gd name="connsiteY32" fmla="*/ 517881 h 4460794"/>
              <a:gd name="connsiteX33" fmla="*/ 207154 w 3314441"/>
              <a:gd name="connsiteY33" fmla="*/ 621457 h 4460794"/>
              <a:gd name="connsiteX34" fmla="*/ 207153 w 3314441"/>
              <a:gd name="connsiteY34" fmla="*/ 828610 h 4460794"/>
              <a:gd name="connsiteX0" fmla="*/ 207153 w 3314441"/>
              <a:gd name="connsiteY0" fmla="*/ 828610 h 4460794"/>
              <a:gd name="connsiteX1" fmla="*/ 414306 w 3314441"/>
              <a:gd name="connsiteY1" fmla="*/ 621457 h 4460794"/>
              <a:gd name="connsiteX2" fmla="*/ 310730 w 3314441"/>
              <a:gd name="connsiteY2" fmla="*/ 517881 h 4460794"/>
              <a:gd name="connsiteX3" fmla="*/ 207154 w 3314441"/>
              <a:gd name="connsiteY3" fmla="*/ 621457 h 4460794"/>
              <a:gd name="connsiteX4" fmla="*/ 207153 w 3314441"/>
              <a:gd name="connsiteY4" fmla="*/ 828610 h 4460794"/>
              <a:gd name="connsiteX5" fmla="*/ 3107288 w 3314441"/>
              <a:gd name="connsiteY5" fmla="*/ 414305 h 4460794"/>
              <a:gd name="connsiteX6" fmla="*/ 3314441 w 3314441"/>
              <a:gd name="connsiteY6" fmla="*/ 207152 h 4460794"/>
              <a:gd name="connsiteX7" fmla="*/ 3107288 w 3314441"/>
              <a:gd name="connsiteY7" fmla="*/ -1 h 4460794"/>
              <a:gd name="connsiteX8" fmla="*/ 2900135 w 3314441"/>
              <a:gd name="connsiteY8" fmla="*/ 207152 h 4460794"/>
              <a:gd name="connsiteX9" fmla="*/ 3003711 w 3314441"/>
              <a:gd name="connsiteY9" fmla="*/ 310728 h 4460794"/>
              <a:gd name="connsiteX10" fmla="*/ 3107287 w 3314441"/>
              <a:gd name="connsiteY10" fmla="*/ 207152 h 4460794"/>
              <a:gd name="connsiteX11" fmla="*/ 3107288 w 3314441"/>
              <a:gd name="connsiteY11" fmla="*/ 414305 h 4460794"/>
              <a:gd name="connsiteX0" fmla="*/ 0 w 3314441"/>
              <a:gd name="connsiteY0" fmla="*/ 621458 h 4460794"/>
              <a:gd name="connsiteX1" fmla="*/ 207153 w 3314441"/>
              <a:gd name="connsiteY1" fmla="*/ 414305 h 4460794"/>
              <a:gd name="connsiteX2" fmla="*/ 853469 w 3314441"/>
              <a:gd name="connsiteY2" fmla="*/ 414305 h 4460794"/>
              <a:gd name="connsiteX3" fmla="*/ 1553645 w 3314441"/>
              <a:gd name="connsiteY3" fmla="*/ 414305 h 4460794"/>
              <a:gd name="connsiteX4" fmla="*/ 2253820 w 3314441"/>
              <a:gd name="connsiteY4" fmla="*/ 414305 h 4460794"/>
              <a:gd name="connsiteX5" fmla="*/ 2900136 w 3314441"/>
              <a:gd name="connsiteY5" fmla="*/ 414305 h 4460794"/>
              <a:gd name="connsiteX6" fmla="*/ 2900136 w 3314441"/>
              <a:gd name="connsiteY6" fmla="*/ 207153 h 4460794"/>
              <a:gd name="connsiteX7" fmla="*/ 3107289 w 3314441"/>
              <a:gd name="connsiteY7" fmla="*/ 0 h 4460794"/>
              <a:gd name="connsiteX8" fmla="*/ 3314442 w 3314441"/>
              <a:gd name="connsiteY8" fmla="*/ 207153 h 4460794"/>
              <a:gd name="connsiteX9" fmla="*/ 3314441 w 3314441"/>
              <a:gd name="connsiteY9" fmla="*/ 3839336 h 4460794"/>
              <a:gd name="connsiteX10" fmla="*/ 3107288 w 3314441"/>
              <a:gd name="connsiteY10" fmla="*/ 4046489 h 4460794"/>
              <a:gd name="connsiteX11" fmla="*/ 2407112 w 3314441"/>
              <a:gd name="connsiteY11" fmla="*/ 4046489 h 4460794"/>
              <a:gd name="connsiteX12" fmla="*/ 1814656 w 3314441"/>
              <a:gd name="connsiteY12" fmla="*/ 4046489 h 4460794"/>
              <a:gd name="connsiteX13" fmla="*/ 1222200 w 3314441"/>
              <a:gd name="connsiteY13" fmla="*/ 4046489 h 4460794"/>
              <a:gd name="connsiteX14" fmla="*/ 414305 w 3314441"/>
              <a:gd name="connsiteY14" fmla="*/ 4046489 h 4460794"/>
              <a:gd name="connsiteX15" fmla="*/ 414305 w 3314441"/>
              <a:gd name="connsiteY15" fmla="*/ 4253641 h 4460794"/>
              <a:gd name="connsiteX16" fmla="*/ 207152 w 3314441"/>
              <a:gd name="connsiteY16" fmla="*/ 4460794 h 4460794"/>
              <a:gd name="connsiteX17" fmla="*/ -1 w 3314441"/>
              <a:gd name="connsiteY17" fmla="*/ 4253641 h 4460794"/>
              <a:gd name="connsiteX18" fmla="*/ 0 w 3314441"/>
              <a:gd name="connsiteY18" fmla="*/ 621458 h 4460794"/>
              <a:gd name="connsiteX19" fmla="*/ 2900136 w 3314441"/>
              <a:gd name="connsiteY19" fmla="*/ 414305 h 4460794"/>
              <a:gd name="connsiteX20" fmla="*/ 3107288 w 3314441"/>
              <a:gd name="connsiteY20" fmla="*/ 414305 h 4460794"/>
              <a:gd name="connsiteX21" fmla="*/ 3314441 w 3314441"/>
              <a:gd name="connsiteY21" fmla="*/ 207152 h 4460794"/>
              <a:gd name="connsiteX22" fmla="*/ 3107288 w 3314441"/>
              <a:gd name="connsiteY22" fmla="*/ 414305 h 4460794"/>
              <a:gd name="connsiteX23" fmla="*/ 3107288 w 3314441"/>
              <a:gd name="connsiteY23" fmla="*/ 207153 h 4460794"/>
              <a:gd name="connsiteX24" fmla="*/ 3003712 w 3314441"/>
              <a:gd name="connsiteY24" fmla="*/ 310729 h 4460794"/>
              <a:gd name="connsiteX25" fmla="*/ 2900136 w 3314441"/>
              <a:gd name="connsiteY25" fmla="*/ 207153 h 4460794"/>
              <a:gd name="connsiteX26" fmla="*/ 207153 w 3314441"/>
              <a:gd name="connsiteY26" fmla="*/ 828610 h 4460794"/>
              <a:gd name="connsiteX27" fmla="*/ 207153 w 3314441"/>
              <a:gd name="connsiteY27" fmla="*/ 621458 h 4460794"/>
              <a:gd name="connsiteX28" fmla="*/ 310729 w 3314441"/>
              <a:gd name="connsiteY28" fmla="*/ 517882 h 4460794"/>
              <a:gd name="connsiteX29" fmla="*/ 414305 w 3314441"/>
              <a:gd name="connsiteY29" fmla="*/ 621458 h 4460794"/>
              <a:gd name="connsiteX30" fmla="*/ 207152 w 3314441"/>
              <a:gd name="connsiteY30" fmla="*/ 828611 h 4460794"/>
              <a:gd name="connsiteX31" fmla="*/ -1 w 3314441"/>
              <a:gd name="connsiteY31" fmla="*/ 621458 h 4460794"/>
              <a:gd name="connsiteX32" fmla="*/ 414305 w 3314441"/>
              <a:gd name="connsiteY32" fmla="*/ 621458 h 4460794"/>
              <a:gd name="connsiteX33" fmla="*/ 414305 w 3314441"/>
              <a:gd name="connsiteY33" fmla="*/ 1306464 h 4460794"/>
              <a:gd name="connsiteX34" fmla="*/ 414305 w 3314441"/>
              <a:gd name="connsiteY34" fmla="*/ 2025721 h 4460794"/>
              <a:gd name="connsiteX35" fmla="*/ 414305 w 3314441"/>
              <a:gd name="connsiteY35" fmla="*/ 2744977 h 4460794"/>
              <a:gd name="connsiteX36" fmla="*/ 414305 w 3314441"/>
              <a:gd name="connsiteY36" fmla="*/ 4046489 h 4460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314441" h="4460794" stroke="0" extrusionOk="0">
                <a:moveTo>
                  <a:pt x="3314441" y="207153"/>
                </a:moveTo>
                <a:cubicBezTo>
                  <a:pt x="3311669" y="319785"/>
                  <a:pt x="3222774" y="399023"/>
                  <a:pt x="3107288" y="414306"/>
                </a:cubicBezTo>
                <a:cubicBezTo>
                  <a:pt x="3110244" y="353095"/>
                  <a:pt x="3105286" y="303627"/>
                  <a:pt x="3107288" y="207153"/>
                </a:cubicBezTo>
                <a:cubicBezTo>
                  <a:pt x="3103718" y="259970"/>
                  <a:pt x="3068403" y="312758"/>
                  <a:pt x="3003712" y="310729"/>
                </a:cubicBezTo>
                <a:cubicBezTo>
                  <a:pt x="2944616" y="307750"/>
                  <a:pt x="2892316" y="254538"/>
                  <a:pt x="2900136" y="207153"/>
                </a:cubicBezTo>
                <a:cubicBezTo>
                  <a:pt x="2892191" y="301106"/>
                  <a:pt x="2898084" y="359348"/>
                  <a:pt x="2900136" y="414305"/>
                </a:cubicBezTo>
                <a:cubicBezTo>
                  <a:pt x="2618314" y="400143"/>
                  <a:pt x="2486527" y="398195"/>
                  <a:pt x="2199960" y="414305"/>
                </a:cubicBezTo>
                <a:cubicBezTo>
                  <a:pt x="1913393" y="430415"/>
                  <a:pt x="1859050" y="412247"/>
                  <a:pt x="1580574" y="414305"/>
                </a:cubicBezTo>
                <a:cubicBezTo>
                  <a:pt x="1302098" y="416363"/>
                  <a:pt x="1178675" y="389167"/>
                  <a:pt x="880399" y="414305"/>
                </a:cubicBezTo>
                <a:cubicBezTo>
                  <a:pt x="582124" y="439443"/>
                  <a:pt x="375759" y="400016"/>
                  <a:pt x="207153" y="414305"/>
                </a:cubicBezTo>
                <a:cubicBezTo>
                  <a:pt x="76523" y="407701"/>
                  <a:pt x="7163" y="497377"/>
                  <a:pt x="0" y="621458"/>
                </a:cubicBezTo>
                <a:cubicBezTo>
                  <a:pt x="8221" y="792706"/>
                  <a:pt x="30140" y="981210"/>
                  <a:pt x="0" y="1226822"/>
                </a:cubicBezTo>
                <a:cubicBezTo>
                  <a:pt x="-30140" y="1472434"/>
                  <a:pt x="-20726" y="1599841"/>
                  <a:pt x="0" y="1759542"/>
                </a:cubicBezTo>
                <a:cubicBezTo>
                  <a:pt x="20726" y="1919243"/>
                  <a:pt x="-17600" y="2265855"/>
                  <a:pt x="0" y="2437550"/>
                </a:cubicBezTo>
                <a:cubicBezTo>
                  <a:pt x="17600" y="2609245"/>
                  <a:pt x="29048" y="2842494"/>
                  <a:pt x="0" y="3115557"/>
                </a:cubicBezTo>
                <a:cubicBezTo>
                  <a:pt x="-29048" y="3388620"/>
                  <a:pt x="19351" y="3441534"/>
                  <a:pt x="0" y="3648277"/>
                </a:cubicBezTo>
                <a:cubicBezTo>
                  <a:pt x="-19351" y="3855020"/>
                  <a:pt x="3778" y="4001537"/>
                  <a:pt x="0" y="4253641"/>
                </a:cubicBezTo>
                <a:cubicBezTo>
                  <a:pt x="-3284" y="4369722"/>
                  <a:pt x="88762" y="4466740"/>
                  <a:pt x="207153" y="4460794"/>
                </a:cubicBezTo>
                <a:cubicBezTo>
                  <a:pt x="323080" y="4451967"/>
                  <a:pt x="419639" y="4381220"/>
                  <a:pt x="414306" y="4253641"/>
                </a:cubicBezTo>
                <a:cubicBezTo>
                  <a:pt x="422277" y="4190131"/>
                  <a:pt x="414916" y="4109676"/>
                  <a:pt x="414305" y="4046489"/>
                </a:cubicBezTo>
                <a:cubicBezTo>
                  <a:pt x="609860" y="4060694"/>
                  <a:pt x="801520" y="4015232"/>
                  <a:pt x="1087551" y="4046489"/>
                </a:cubicBezTo>
                <a:cubicBezTo>
                  <a:pt x="1373582" y="4077746"/>
                  <a:pt x="1552631" y="4034481"/>
                  <a:pt x="1787726" y="4046489"/>
                </a:cubicBezTo>
                <a:cubicBezTo>
                  <a:pt x="2022821" y="4058497"/>
                  <a:pt x="2256042" y="4034779"/>
                  <a:pt x="2380183" y="4046489"/>
                </a:cubicBezTo>
                <a:cubicBezTo>
                  <a:pt x="2504324" y="4058199"/>
                  <a:pt x="2840826" y="4054364"/>
                  <a:pt x="3107288" y="4046489"/>
                </a:cubicBezTo>
                <a:cubicBezTo>
                  <a:pt x="3226305" y="4050548"/>
                  <a:pt x="3321137" y="3939513"/>
                  <a:pt x="3314441" y="3839336"/>
                </a:cubicBezTo>
                <a:cubicBezTo>
                  <a:pt x="3304180" y="3577244"/>
                  <a:pt x="3311175" y="3469834"/>
                  <a:pt x="3314441" y="3161329"/>
                </a:cubicBezTo>
                <a:cubicBezTo>
                  <a:pt x="3317707" y="2852824"/>
                  <a:pt x="3335950" y="2757654"/>
                  <a:pt x="3314441" y="2483321"/>
                </a:cubicBezTo>
                <a:cubicBezTo>
                  <a:pt x="3292932" y="2208988"/>
                  <a:pt x="3307973" y="2004499"/>
                  <a:pt x="3314441" y="1877957"/>
                </a:cubicBezTo>
                <a:cubicBezTo>
                  <a:pt x="3320909" y="1751415"/>
                  <a:pt x="3331618" y="1496179"/>
                  <a:pt x="3314441" y="1199950"/>
                </a:cubicBezTo>
                <a:cubicBezTo>
                  <a:pt x="3297264" y="903721"/>
                  <a:pt x="3310102" y="549585"/>
                  <a:pt x="3314441" y="207153"/>
                </a:cubicBezTo>
                <a:close/>
                <a:moveTo>
                  <a:pt x="207153" y="828610"/>
                </a:moveTo>
                <a:cubicBezTo>
                  <a:pt x="338638" y="822828"/>
                  <a:pt x="417563" y="740459"/>
                  <a:pt x="414306" y="621457"/>
                </a:cubicBezTo>
                <a:cubicBezTo>
                  <a:pt x="416436" y="569679"/>
                  <a:pt x="365728" y="513559"/>
                  <a:pt x="310730" y="517881"/>
                </a:cubicBezTo>
                <a:cubicBezTo>
                  <a:pt x="243830" y="526098"/>
                  <a:pt x="207575" y="561800"/>
                  <a:pt x="207154" y="621457"/>
                </a:cubicBezTo>
                <a:cubicBezTo>
                  <a:pt x="194729" y="682971"/>
                  <a:pt x="194429" y="758763"/>
                  <a:pt x="207153" y="828610"/>
                </a:cubicBezTo>
                <a:close/>
              </a:path>
              <a:path w="3314441" h="4460794" fill="darkenLess" stroke="0" extrusionOk="0">
                <a:moveTo>
                  <a:pt x="207153" y="828610"/>
                </a:moveTo>
                <a:cubicBezTo>
                  <a:pt x="309406" y="805667"/>
                  <a:pt x="438041" y="750614"/>
                  <a:pt x="414306" y="621457"/>
                </a:cubicBezTo>
                <a:cubicBezTo>
                  <a:pt x="420450" y="555633"/>
                  <a:pt x="360005" y="517095"/>
                  <a:pt x="310730" y="517881"/>
                </a:cubicBezTo>
                <a:cubicBezTo>
                  <a:pt x="255288" y="523310"/>
                  <a:pt x="215270" y="560976"/>
                  <a:pt x="207154" y="621457"/>
                </a:cubicBezTo>
                <a:cubicBezTo>
                  <a:pt x="215544" y="688886"/>
                  <a:pt x="203686" y="751104"/>
                  <a:pt x="207153" y="828610"/>
                </a:cubicBezTo>
                <a:close/>
                <a:moveTo>
                  <a:pt x="3107288" y="414305"/>
                </a:moveTo>
                <a:cubicBezTo>
                  <a:pt x="3232107" y="402378"/>
                  <a:pt x="3321712" y="314195"/>
                  <a:pt x="3314441" y="207152"/>
                </a:cubicBezTo>
                <a:cubicBezTo>
                  <a:pt x="3308276" y="108740"/>
                  <a:pt x="3224429" y="-18304"/>
                  <a:pt x="3107288" y="-1"/>
                </a:cubicBezTo>
                <a:cubicBezTo>
                  <a:pt x="2985506" y="2321"/>
                  <a:pt x="2895556" y="89431"/>
                  <a:pt x="2900135" y="207152"/>
                </a:cubicBezTo>
                <a:cubicBezTo>
                  <a:pt x="2903140" y="270405"/>
                  <a:pt x="2945947" y="316783"/>
                  <a:pt x="3003711" y="310728"/>
                </a:cubicBezTo>
                <a:cubicBezTo>
                  <a:pt x="3049269" y="303026"/>
                  <a:pt x="3110176" y="277787"/>
                  <a:pt x="3107287" y="207152"/>
                </a:cubicBezTo>
                <a:cubicBezTo>
                  <a:pt x="3103056" y="277732"/>
                  <a:pt x="3108376" y="347641"/>
                  <a:pt x="3107288" y="414305"/>
                </a:cubicBezTo>
                <a:close/>
              </a:path>
              <a:path w="3314441" h="4460794" fill="none" extrusionOk="0">
                <a:moveTo>
                  <a:pt x="0" y="621458"/>
                </a:moveTo>
                <a:cubicBezTo>
                  <a:pt x="2146" y="516970"/>
                  <a:pt x="77993" y="427383"/>
                  <a:pt x="207153" y="414305"/>
                </a:cubicBezTo>
                <a:cubicBezTo>
                  <a:pt x="522189" y="417083"/>
                  <a:pt x="573796" y="410788"/>
                  <a:pt x="853469" y="414305"/>
                </a:cubicBezTo>
                <a:cubicBezTo>
                  <a:pt x="1133142" y="417822"/>
                  <a:pt x="1309000" y="430355"/>
                  <a:pt x="1553645" y="414305"/>
                </a:cubicBezTo>
                <a:cubicBezTo>
                  <a:pt x="1798290" y="398255"/>
                  <a:pt x="2067461" y="407082"/>
                  <a:pt x="2253820" y="414305"/>
                </a:cubicBezTo>
                <a:cubicBezTo>
                  <a:pt x="2440180" y="421528"/>
                  <a:pt x="2753430" y="406515"/>
                  <a:pt x="2900136" y="414305"/>
                </a:cubicBezTo>
                <a:cubicBezTo>
                  <a:pt x="2890544" y="338358"/>
                  <a:pt x="2890296" y="300364"/>
                  <a:pt x="2900136" y="207153"/>
                </a:cubicBezTo>
                <a:cubicBezTo>
                  <a:pt x="2879114" y="83923"/>
                  <a:pt x="2987468" y="18417"/>
                  <a:pt x="3107289" y="0"/>
                </a:cubicBezTo>
                <a:cubicBezTo>
                  <a:pt x="3219019" y="10966"/>
                  <a:pt x="3323614" y="100200"/>
                  <a:pt x="3314442" y="207153"/>
                </a:cubicBezTo>
                <a:cubicBezTo>
                  <a:pt x="3318696" y="1340810"/>
                  <a:pt x="3604050" y="2683639"/>
                  <a:pt x="3314441" y="3839336"/>
                </a:cubicBezTo>
                <a:cubicBezTo>
                  <a:pt x="3331707" y="3954557"/>
                  <a:pt x="3231204" y="4039898"/>
                  <a:pt x="3107288" y="4046489"/>
                </a:cubicBezTo>
                <a:cubicBezTo>
                  <a:pt x="2951460" y="4016392"/>
                  <a:pt x="2711488" y="4031324"/>
                  <a:pt x="2407112" y="4046489"/>
                </a:cubicBezTo>
                <a:cubicBezTo>
                  <a:pt x="2102736" y="4061654"/>
                  <a:pt x="2039181" y="4073664"/>
                  <a:pt x="1814656" y="4046489"/>
                </a:cubicBezTo>
                <a:cubicBezTo>
                  <a:pt x="1590131" y="4019314"/>
                  <a:pt x="1360870" y="4045397"/>
                  <a:pt x="1222200" y="4046489"/>
                </a:cubicBezTo>
                <a:cubicBezTo>
                  <a:pt x="1083530" y="4047581"/>
                  <a:pt x="677705" y="4027152"/>
                  <a:pt x="414305" y="4046489"/>
                </a:cubicBezTo>
                <a:cubicBezTo>
                  <a:pt x="412983" y="4110007"/>
                  <a:pt x="410069" y="4167248"/>
                  <a:pt x="414305" y="4253641"/>
                </a:cubicBezTo>
                <a:cubicBezTo>
                  <a:pt x="401618" y="4380225"/>
                  <a:pt x="334559" y="4484814"/>
                  <a:pt x="207152" y="4460794"/>
                </a:cubicBezTo>
                <a:cubicBezTo>
                  <a:pt x="101466" y="4443558"/>
                  <a:pt x="-22067" y="4378670"/>
                  <a:pt x="-1" y="4253641"/>
                </a:cubicBezTo>
                <a:cubicBezTo>
                  <a:pt x="-106558" y="2881056"/>
                  <a:pt x="-1953" y="1891759"/>
                  <a:pt x="0" y="621458"/>
                </a:cubicBezTo>
                <a:close/>
                <a:moveTo>
                  <a:pt x="2900136" y="414305"/>
                </a:moveTo>
                <a:cubicBezTo>
                  <a:pt x="2955775" y="422370"/>
                  <a:pt x="3016118" y="414781"/>
                  <a:pt x="3107288" y="414305"/>
                </a:cubicBezTo>
                <a:cubicBezTo>
                  <a:pt x="3221706" y="405890"/>
                  <a:pt x="3312263" y="317964"/>
                  <a:pt x="3314441" y="207152"/>
                </a:cubicBezTo>
                <a:moveTo>
                  <a:pt x="3107288" y="414305"/>
                </a:moveTo>
                <a:cubicBezTo>
                  <a:pt x="3097750" y="370422"/>
                  <a:pt x="3106331" y="264805"/>
                  <a:pt x="3107288" y="207153"/>
                </a:cubicBezTo>
                <a:cubicBezTo>
                  <a:pt x="3098582" y="258097"/>
                  <a:pt x="3051789" y="304101"/>
                  <a:pt x="3003712" y="310729"/>
                </a:cubicBezTo>
                <a:cubicBezTo>
                  <a:pt x="2941700" y="308071"/>
                  <a:pt x="2900418" y="260171"/>
                  <a:pt x="2900136" y="207153"/>
                </a:cubicBezTo>
                <a:moveTo>
                  <a:pt x="207153" y="828610"/>
                </a:moveTo>
                <a:cubicBezTo>
                  <a:pt x="216719" y="736569"/>
                  <a:pt x="212736" y="691998"/>
                  <a:pt x="207153" y="621458"/>
                </a:cubicBezTo>
                <a:cubicBezTo>
                  <a:pt x="208746" y="566785"/>
                  <a:pt x="262859" y="517292"/>
                  <a:pt x="310729" y="517882"/>
                </a:cubicBezTo>
                <a:cubicBezTo>
                  <a:pt x="375701" y="519112"/>
                  <a:pt x="408937" y="565977"/>
                  <a:pt x="414305" y="621458"/>
                </a:cubicBezTo>
                <a:cubicBezTo>
                  <a:pt x="395158" y="736192"/>
                  <a:pt x="346036" y="830066"/>
                  <a:pt x="207152" y="828611"/>
                </a:cubicBezTo>
                <a:cubicBezTo>
                  <a:pt x="104690" y="807141"/>
                  <a:pt x="6822" y="724624"/>
                  <a:pt x="-1" y="621458"/>
                </a:cubicBezTo>
                <a:moveTo>
                  <a:pt x="414305" y="621458"/>
                </a:moveTo>
                <a:cubicBezTo>
                  <a:pt x="413685" y="791805"/>
                  <a:pt x="403178" y="1100363"/>
                  <a:pt x="414305" y="1306464"/>
                </a:cubicBezTo>
                <a:cubicBezTo>
                  <a:pt x="425432" y="1512565"/>
                  <a:pt x="427700" y="1752991"/>
                  <a:pt x="414305" y="2025721"/>
                </a:cubicBezTo>
                <a:cubicBezTo>
                  <a:pt x="400910" y="2298451"/>
                  <a:pt x="397550" y="2488911"/>
                  <a:pt x="414305" y="2744977"/>
                </a:cubicBezTo>
                <a:cubicBezTo>
                  <a:pt x="431060" y="3001043"/>
                  <a:pt x="465181" y="3715149"/>
                  <a:pt x="414305" y="4046489"/>
                </a:cubicBezTo>
              </a:path>
              <a:path w="3314441" h="4460794" fill="none" stroke="0" extrusionOk="0">
                <a:moveTo>
                  <a:pt x="0" y="621458"/>
                </a:moveTo>
                <a:cubicBezTo>
                  <a:pt x="12314" y="509558"/>
                  <a:pt x="93324" y="421676"/>
                  <a:pt x="207153" y="414305"/>
                </a:cubicBezTo>
                <a:cubicBezTo>
                  <a:pt x="348444" y="434909"/>
                  <a:pt x="533610" y="443451"/>
                  <a:pt x="799609" y="414305"/>
                </a:cubicBezTo>
                <a:cubicBezTo>
                  <a:pt x="1065608" y="385159"/>
                  <a:pt x="1244831" y="405692"/>
                  <a:pt x="1445925" y="414305"/>
                </a:cubicBezTo>
                <a:cubicBezTo>
                  <a:pt x="1647019" y="422918"/>
                  <a:pt x="1927498" y="445050"/>
                  <a:pt x="2119171" y="414305"/>
                </a:cubicBezTo>
                <a:cubicBezTo>
                  <a:pt x="2310844" y="383560"/>
                  <a:pt x="2521083" y="391208"/>
                  <a:pt x="2900136" y="414305"/>
                </a:cubicBezTo>
                <a:cubicBezTo>
                  <a:pt x="2894586" y="319364"/>
                  <a:pt x="2891257" y="287623"/>
                  <a:pt x="2900136" y="207153"/>
                </a:cubicBezTo>
                <a:cubicBezTo>
                  <a:pt x="2902793" y="97593"/>
                  <a:pt x="3002070" y="-7969"/>
                  <a:pt x="3107289" y="0"/>
                </a:cubicBezTo>
                <a:cubicBezTo>
                  <a:pt x="3231088" y="-19572"/>
                  <a:pt x="3339387" y="93584"/>
                  <a:pt x="3314442" y="207153"/>
                </a:cubicBezTo>
                <a:cubicBezTo>
                  <a:pt x="3389634" y="1664682"/>
                  <a:pt x="3398747" y="2562376"/>
                  <a:pt x="3314441" y="3839336"/>
                </a:cubicBezTo>
                <a:cubicBezTo>
                  <a:pt x="3319991" y="3953235"/>
                  <a:pt x="3221996" y="4043580"/>
                  <a:pt x="3107288" y="4046489"/>
                </a:cubicBezTo>
                <a:cubicBezTo>
                  <a:pt x="2848053" y="4072812"/>
                  <a:pt x="2639861" y="4029833"/>
                  <a:pt x="2514832" y="4046489"/>
                </a:cubicBezTo>
                <a:cubicBezTo>
                  <a:pt x="2389803" y="4063145"/>
                  <a:pt x="2004684" y="4021145"/>
                  <a:pt x="1787726" y="4046489"/>
                </a:cubicBezTo>
                <a:cubicBezTo>
                  <a:pt x="1570768" y="4071833"/>
                  <a:pt x="1398103" y="4023047"/>
                  <a:pt x="1168340" y="4046489"/>
                </a:cubicBezTo>
                <a:cubicBezTo>
                  <a:pt x="938577" y="4069931"/>
                  <a:pt x="752433" y="4082749"/>
                  <a:pt x="414305" y="4046489"/>
                </a:cubicBezTo>
                <a:cubicBezTo>
                  <a:pt x="409376" y="4100370"/>
                  <a:pt x="405780" y="4198746"/>
                  <a:pt x="414305" y="4253641"/>
                </a:cubicBezTo>
                <a:cubicBezTo>
                  <a:pt x="416314" y="4380452"/>
                  <a:pt x="324965" y="4458431"/>
                  <a:pt x="207152" y="4460794"/>
                </a:cubicBezTo>
                <a:cubicBezTo>
                  <a:pt x="79816" y="4445554"/>
                  <a:pt x="18411" y="4346721"/>
                  <a:pt x="-1" y="4253641"/>
                </a:cubicBezTo>
                <a:cubicBezTo>
                  <a:pt x="-149988" y="3007705"/>
                  <a:pt x="22195" y="1948596"/>
                  <a:pt x="0" y="621458"/>
                </a:cubicBezTo>
                <a:close/>
                <a:moveTo>
                  <a:pt x="2900136" y="414305"/>
                </a:moveTo>
                <a:cubicBezTo>
                  <a:pt x="2970937" y="424553"/>
                  <a:pt x="3005611" y="421832"/>
                  <a:pt x="3107288" y="414305"/>
                </a:cubicBezTo>
                <a:cubicBezTo>
                  <a:pt x="3223520" y="440961"/>
                  <a:pt x="3309707" y="321157"/>
                  <a:pt x="3314441" y="207152"/>
                </a:cubicBezTo>
                <a:moveTo>
                  <a:pt x="3107288" y="414305"/>
                </a:moveTo>
                <a:cubicBezTo>
                  <a:pt x="3116906" y="369758"/>
                  <a:pt x="3110952" y="292619"/>
                  <a:pt x="3107288" y="207153"/>
                </a:cubicBezTo>
                <a:cubicBezTo>
                  <a:pt x="3113763" y="267086"/>
                  <a:pt x="3059738" y="309919"/>
                  <a:pt x="3003712" y="310729"/>
                </a:cubicBezTo>
                <a:cubicBezTo>
                  <a:pt x="2958534" y="313319"/>
                  <a:pt x="2896681" y="264407"/>
                  <a:pt x="2900136" y="207153"/>
                </a:cubicBezTo>
                <a:moveTo>
                  <a:pt x="207153" y="828610"/>
                </a:moveTo>
                <a:cubicBezTo>
                  <a:pt x="208901" y="777495"/>
                  <a:pt x="210700" y="681244"/>
                  <a:pt x="207153" y="621458"/>
                </a:cubicBezTo>
                <a:cubicBezTo>
                  <a:pt x="203333" y="555737"/>
                  <a:pt x="257268" y="506852"/>
                  <a:pt x="310729" y="517882"/>
                </a:cubicBezTo>
                <a:cubicBezTo>
                  <a:pt x="374550" y="523085"/>
                  <a:pt x="416005" y="564901"/>
                  <a:pt x="414305" y="621458"/>
                </a:cubicBezTo>
                <a:cubicBezTo>
                  <a:pt x="410688" y="728129"/>
                  <a:pt x="328157" y="825103"/>
                  <a:pt x="207152" y="828611"/>
                </a:cubicBezTo>
                <a:cubicBezTo>
                  <a:pt x="90250" y="835219"/>
                  <a:pt x="6369" y="718033"/>
                  <a:pt x="-1" y="621458"/>
                </a:cubicBezTo>
                <a:moveTo>
                  <a:pt x="414305" y="621458"/>
                </a:moveTo>
                <a:cubicBezTo>
                  <a:pt x="405085" y="802031"/>
                  <a:pt x="393287" y="1124699"/>
                  <a:pt x="414305" y="1272214"/>
                </a:cubicBezTo>
                <a:cubicBezTo>
                  <a:pt x="435323" y="1419729"/>
                  <a:pt x="390159" y="1582474"/>
                  <a:pt x="414305" y="1888719"/>
                </a:cubicBezTo>
                <a:cubicBezTo>
                  <a:pt x="438451" y="2194964"/>
                  <a:pt x="388953" y="2423497"/>
                  <a:pt x="414305" y="2573726"/>
                </a:cubicBezTo>
                <a:cubicBezTo>
                  <a:pt x="439657" y="2723955"/>
                  <a:pt x="432398" y="2964222"/>
                  <a:pt x="414305" y="3190231"/>
                </a:cubicBezTo>
                <a:cubicBezTo>
                  <a:pt x="396212" y="3416240"/>
                  <a:pt x="390570" y="3761483"/>
                  <a:pt x="414305" y="4046489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800" b="1" i="0" dirty="0">
                <a:solidFill>
                  <a:schemeClr val="tx1"/>
                </a:solidFill>
                <a:effectLst/>
              </a:rPr>
              <a:t>Staljingrad tijekom rata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3D000F3-D4BF-49C2-B8C9-81B51C39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5" y="1268687"/>
            <a:ext cx="8286163" cy="5513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B45B10E-9884-45E6-B321-B53111EA7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5" y="1268687"/>
            <a:ext cx="8286163" cy="5513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9316DF31-B85A-46CC-813D-AEBAEE44F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5" y="1278429"/>
            <a:ext cx="8286162" cy="5579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37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id="{459083D6-A5D6-4B49-816B-D638980C4A7A}"/>
              </a:ext>
            </a:extLst>
          </p:cNvPr>
          <p:cNvSpPr/>
          <p:nvPr/>
        </p:nvSpPr>
        <p:spPr>
          <a:xfrm>
            <a:off x="8229600" y="1240777"/>
            <a:ext cx="3779363" cy="5290353"/>
          </a:xfrm>
          <a:custGeom>
            <a:avLst/>
            <a:gdLst>
              <a:gd name="connsiteX0" fmla="*/ 3779363 w 3779363"/>
              <a:gd name="connsiteY0" fmla="*/ 236210 h 5290353"/>
              <a:gd name="connsiteX1" fmla="*/ 3543153 w 3779363"/>
              <a:gd name="connsiteY1" fmla="*/ 472420 h 5290353"/>
              <a:gd name="connsiteX2" fmla="*/ 3543153 w 3779363"/>
              <a:gd name="connsiteY2" fmla="*/ 236210 h 5290353"/>
              <a:gd name="connsiteX3" fmla="*/ 3425048 w 3779363"/>
              <a:gd name="connsiteY3" fmla="*/ 354315 h 5290353"/>
              <a:gd name="connsiteX4" fmla="*/ 3306943 w 3779363"/>
              <a:gd name="connsiteY4" fmla="*/ 236210 h 5290353"/>
              <a:gd name="connsiteX5" fmla="*/ 3306943 w 3779363"/>
              <a:gd name="connsiteY5" fmla="*/ 472420 h 5290353"/>
              <a:gd name="connsiteX6" fmla="*/ 2662089 w 3779363"/>
              <a:gd name="connsiteY6" fmla="*/ 472420 h 5290353"/>
              <a:gd name="connsiteX7" fmla="*/ 2109357 w 3779363"/>
              <a:gd name="connsiteY7" fmla="*/ 472420 h 5290353"/>
              <a:gd name="connsiteX8" fmla="*/ 1464503 w 3779363"/>
              <a:gd name="connsiteY8" fmla="*/ 472420 h 5290353"/>
              <a:gd name="connsiteX9" fmla="*/ 850357 w 3779363"/>
              <a:gd name="connsiteY9" fmla="*/ 472420 h 5290353"/>
              <a:gd name="connsiteX10" fmla="*/ 236210 w 3779363"/>
              <a:gd name="connsiteY10" fmla="*/ 472420 h 5290353"/>
              <a:gd name="connsiteX11" fmla="*/ 0 w 3779363"/>
              <a:gd name="connsiteY11" fmla="*/ 708630 h 5290353"/>
              <a:gd name="connsiteX12" fmla="*/ 0 w 3779363"/>
              <a:gd name="connsiteY12" fmla="*/ 1416328 h 5290353"/>
              <a:gd name="connsiteX13" fmla="*/ 0 w 3779363"/>
              <a:gd name="connsiteY13" fmla="*/ 2124026 h 5290353"/>
              <a:gd name="connsiteX14" fmla="*/ 0 w 3779363"/>
              <a:gd name="connsiteY14" fmla="*/ 2831723 h 5290353"/>
              <a:gd name="connsiteX15" fmla="*/ 0 w 3779363"/>
              <a:gd name="connsiteY15" fmla="*/ 3365601 h 5290353"/>
              <a:gd name="connsiteX16" fmla="*/ 0 w 3779363"/>
              <a:gd name="connsiteY16" fmla="*/ 4029844 h 5290353"/>
              <a:gd name="connsiteX17" fmla="*/ 0 w 3779363"/>
              <a:gd name="connsiteY17" fmla="*/ 5054143 h 5290353"/>
              <a:gd name="connsiteX18" fmla="*/ 236210 w 3779363"/>
              <a:gd name="connsiteY18" fmla="*/ 5290353 h 5290353"/>
              <a:gd name="connsiteX19" fmla="*/ 472420 w 3779363"/>
              <a:gd name="connsiteY19" fmla="*/ 5054143 h 5290353"/>
              <a:gd name="connsiteX20" fmla="*/ 472420 w 3779363"/>
              <a:gd name="connsiteY20" fmla="*/ 4817933 h 5290353"/>
              <a:gd name="connsiteX21" fmla="*/ 994445 w 3779363"/>
              <a:gd name="connsiteY21" fmla="*/ 4817933 h 5290353"/>
              <a:gd name="connsiteX22" fmla="*/ 1608591 w 3779363"/>
              <a:gd name="connsiteY22" fmla="*/ 4817933 h 5290353"/>
              <a:gd name="connsiteX23" fmla="*/ 2130616 w 3779363"/>
              <a:gd name="connsiteY23" fmla="*/ 4817933 h 5290353"/>
              <a:gd name="connsiteX24" fmla="*/ 2806177 w 3779363"/>
              <a:gd name="connsiteY24" fmla="*/ 4817933 h 5290353"/>
              <a:gd name="connsiteX25" fmla="*/ 3543153 w 3779363"/>
              <a:gd name="connsiteY25" fmla="*/ 4817933 h 5290353"/>
              <a:gd name="connsiteX26" fmla="*/ 3779363 w 3779363"/>
              <a:gd name="connsiteY26" fmla="*/ 4581723 h 5290353"/>
              <a:gd name="connsiteX27" fmla="*/ 3779363 w 3779363"/>
              <a:gd name="connsiteY27" fmla="*/ 4004391 h 5290353"/>
              <a:gd name="connsiteX28" fmla="*/ 3779363 w 3779363"/>
              <a:gd name="connsiteY28" fmla="*/ 3513968 h 5290353"/>
              <a:gd name="connsiteX29" fmla="*/ 3779363 w 3779363"/>
              <a:gd name="connsiteY29" fmla="*/ 2936636 h 5290353"/>
              <a:gd name="connsiteX30" fmla="*/ 3779363 w 3779363"/>
              <a:gd name="connsiteY30" fmla="*/ 2446214 h 5290353"/>
              <a:gd name="connsiteX31" fmla="*/ 3779363 w 3779363"/>
              <a:gd name="connsiteY31" fmla="*/ 1912336 h 5290353"/>
              <a:gd name="connsiteX32" fmla="*/ 3779363 w 3779363"/>
              <a:gd name="connsiteY32" fmla="*/ 1421914 h 5290353"/>
              <a:gd name="connsiteX33" fmla="*/ 3779363 w 3779363"/>
              <a:gd name="connsiteY33" fmla="*/ 844582 h 5290353"/>
              <a:gd name="connsiteX34" fmla="*/ 3779363 w 3779363"/>
              <a:gd name="connsiteY34" fmla="*/ 236210 h 5290353"/>
              <a:gd name="connsiteX35" fmla="*/ 236210 w 3779363"/>
              <a:gd name="connsiteY35" fmla="*/ 944841 h 5290353"/>
              <a:gd name="connsiteX36" fmla="*/ 472420 w 3779363"/>
              <a:gd name="connsiteY36" fmla="*/ 708631 h 5290353"/>
              <a:gd name="connsiteX37" fmla="*/ 354315 w 3779363"/>
              <a:gd name="connsiteY37" fmla="*/ 590526 h 5290353"/>
              <a:gd name="connsiteX38" fmla="*/ 236210 w 3779363"/>
              <a:gd name="connsiteY38" fmla="*/ 708631 h 5290353"/>
              <a:gd name="connsiteX39" fmla="*/ 236210 w 3779363"/>
              <a:gd name="connsiteY39" fmla="*/ 944841 h 5290353"/>
              <a:gd name="connsiteX0" fmla="*/ 236210 w 3779363"/>
              <a:gd name="connsiteY0" fmla="*/ 944841 h 5290353"/>
              <a:gd name="connsiteX1" fmla="*/ 472420 w 3779363"/>
              <a:gd name="connsiteY1" fmla="*/ 708631 h 5290353"/>
              <a:gd name="connsiteX2" fmla="*/ 354315 w 3779363"/>
              <a:gd name="connsiteY2" fmla="*/ 590526 h 5290353"/>
              <a:gd name="connsiteX3" fmla="*/ 236210 w 3779363"/>
              <a:gd name="connsiteY3" fmla="*/ 708631 h 5290353"/>
              <a:gd name="connsiteX4" fmla="*/ 236210 w 3779363"/>
              <a:gd name="connsiteY4" fmla="*/ 944841 h 5290353"/>
              <a:gd name="connsiteX5" fmla="*/ 3543153 w 3779363"/>
              <a:gd name="connsiteY5" fmla="*/ 472420 h 5290353"/>
              <a:gd name="connsiteX6" fmla="*/ 3779363 w 3779363"/>
              <a:gd name="connsiteY6" fmla="*/ 236210 h 5290353"/>
              <a:gd name="connsiteX7" fmla="*/ 3543153 w 3779363"/>
              <a:gd name="connsiteY7" fmla="*/ 0 h 5290353"/>
              <a:gd name="connsiteX8" fmla="*/ 3306943 w 3779363"/>
              <a:gd name="connsiteY8" fmla="*/ 236210 h 5290353"/>
              <a:gd name="connsiteX9" fmla="*/ 3425048 w 3779363"/>
              <a:gd name="connsiteY9" fmla="*/ 354315 h 5290353"/>
              <a:gd name="connsiteX10" fmla="*/ 3543153 w 3779363"/>
              <a:gd name="connsiteY10" fmla="*/ 236210 h 5290353"/>
              <a:gd name="connsiteX11" fmla="*/ 3543153 w 3779363"/>
              <a:gd name="connsiteY11" fmla="*/ 472420 h 5290353"/>
              <a:gd name="connsiteX0" fmla="*/ 0 w 3779363"/>
              <a:gd name="connsiteY0" fmla="*/ 708631 h 5290353"/>
              <a:gd name="connsiteX1" fmla="*/ 236210 w 3779363"/>
              <a:gd name="connsiteY1" fmla="*/ 472421 h 5290353"/>
              <a:gd name="connsiteX2" fmla="*/ 850357 w 3779363"/>
              <a:gd name="connsiteY2" fmla="*/ 472421 h 5290353"/>
              <a:gd name="connsiteX3" fmla="*/ 1372381 w 3779363"/>
              <a:gd name="connsiteY3" fmla="*/ 472421 h 5290353"/>
              <a:gd name="connsiteX4" fmla="*/ 2017235 w 3779363"/>
              <a:gd name="connsiteY4" fmla="*/ 472420 h 5290353"/>
              <a:gd name="connsiteX5" fmla="*/ 2631382 w 3779363"/>
              <a:gd name="connsiteY5" fmla="*/ 472420 h 5290353"/>
              <a:gd name="connsiteX6" fmla="*/ 3306943 w 3779363"/>
              <a:gd name="connsiteY6" fmla="*/ 472420 h 5290353"/>
              <a:gd name="connsiteX7" fmla="*/ 3306943 w 3779363"/>
              <a:gd name="connsiteY7" fmla="*/ 236210 h 5290353"/>
              <a:gd name="connsiteX8" fmla="*/ 3543153 w 3779363"/>
              <a:gd name="connsiteY8" fmla="*/ 0 h 5290353"/>
              <a:gd name="connsiteX9" fmla="*/ 3779363 w 3779363"/>
              <a:gd name="connsiteY9" fmla="*/ 236210 h 5290353"/>
              <a:gd name="connsiteX10" fmla="*/ 3779363 w 3779363"/>
              <a:gd name="connsiteY10" fmla="*/ 856997 h 5290353"/>
              <a:gd name="connsiteX11" fmla="*/ 3779363 w 3779363"/>
              <a:gd name="connsiteY11" fmla="*/ 1347419 h 5290353"/>
              <a:gd name="connsiteX12" fmla="*/ 3779363 w 3779363"/>
              <a:gd name="connsiteY12" fmla="*/ 1924752 h 5290353"/>
              <a:gd name="connsiteX13" fmla="*/ 3779363 w 3779363"/>
              <a:gd name="connsiteY13" fmla="*/ 2588994 h 5290353"/>
              <a:gd name="connsiteX14" fmla="*/ 3779363 w 3779363"/>
              <a:gd name="connsiteY14" fmla="*/ 3296692 h 5290353"/>
              <a:gd name="connsiteX15" fmla="*/ 3779363 w 3779363"/>
              <a:gd name="connsiteY15" fmla="*/ 4004390 h 5290353"/>
              <a:gd name="connsiteX16" fmla="*/ 3779363 w 3779363"/>
              <a:gd name="connsiteY16" fmla="*/ 4581722 h 5290353"/>
              <a:gd name="connsiteX17" fmla="*/ 3543153 w 3779363"/>
              <a:gd name="connsiteY17" fmla="*/ 4817932 h 5290353"/>
              <a:gd name="connsiteX18" fmla="*/ 2867592 w 3779363"/>
              <a:gd name="connsiteY18" fmla="*/ 4817932 h 5290353"/>
              <a:gd name="connsiteX19" fmla="*/ 2253445 w 3779363"/>
              <a:gd name="connsiteY19" fmla="*/ 4817932 h 5290353"/>
              <a:gd name="connsiteX20" fmla="*/ 1577884 w 3779363"/>
              <a:gd name="connsiteY20" fmla="*/ 4817933 h 5290353"/>
              <a:gd name="connsiteX21" fmla="*/ 472420 w 3779363"/>
              <a:gd name="connsiteY21" fmla="*/ 4817933 h 5290353"/>
              <a:gd name="connsiteX22" fmla="*/ 472420 w 3779363"/>
              <a:gd name="connsiteY22" fmla="*/ 5054143 h 5290353"/>
              <a:gd name="connsiteX23" fmla="*/ 236210 w 3779363"/>
              <a:gd name="connsiteY23" fmla="*/ 5290353 h 5290353"/>
              <a:gd name="connsiteX24" fmla="*/ 0 w 3779363"/>
              <a:gd name="connsiteY24" fmla="*/ 5054143 h 5290353"/>
              <a:gd name="connsiteX25" fmla="*/ 0 w 3779363"/>
              <a:gd name="connsiteY25" fmla="*/ 4520266 h 5290353"/>
              <a:gd name="connsiteX26" fmla="*/ 0 w 3779363"/>
              <a:gd name="connsiteY26" fmla="*/ 3942934 h 5290353"/>
              <a:gd name="connsiteX27" fmla="*/ 0 w 3779363"/>
              <a:gd name="connsiteY27" fmla="*/ 3365601 h 5290353"/>
              <a:gd name="connsiteX28" fmla="*/ 0 w 3779363"/>
              <a:gd name="connsiteY28" fmla="*/ 2701359 h 5290353"/>
              <a:gd name="connsiteX29" fmla="*/ 0 w 3779363"/>
              <a:gd name="connsiteY29" fmla="*/ 2037116 h 5290353"/>
              <a:gd name="connsiteX30" fmla="*/ 0 w 3779363"/>
              <a:gd name="connsiteY30" fmla="*/ 1503239 h 5290353"/>
              <a:gd name="connsiteX31" fmla="*/ 0 w 3779363"/>
              <a:gd name="connsiteY31" fmla="*/ 708631 h 5290353"/>
              <a:gd name="connsiteX32" fmla="*/ 3306943 w 3779363"/>
              <a:gd name="connsiteY32" fmla="*/ 472420 h 5290353"/>
              <a:gd name="connsiteX33" fmla="*/ 3543153 w 3779363"/>
              <a:gd name="connsiteY33" fmla="*/ 472420 h 5290353"/>
              <a:gd name="connsiteX34" fmla="*/ 3779363 w 3779363"/>
              <a:gd name="connsiteY34" fmla="*/ 236210 h 5290353"/>
              <a:gd name="connsiteX35" fmla="*/ 3543153 w 3779363"/>
              <a:gd name="connsiteY35" fmla="*/ 472420 h 5290353"/>
              <a:gd name="connsiteX36" fmla="*/ 3543153 w 3779363"/>
              <a:gd name="connsiteY36" fmla="*/ 236210 h 5290353"/>
              <a:gd name="connsiteX37" fmla="*/ 3425048 w 3779363"/>
              <a:gd name="connsiteY37" fmla="*/ 354315 h 5290353"/>
              <a:gd name="connsiteX38" fmla="*/ 3306943 w 3779363"/>
              <a:gd name="connsiteY38" fmla="*/ 236210 h 5290353"/>
              <a:gd name="connsiteX39" fmla="*/ 236210 w 3779363"/>
              <a:gd name="connsiteY39" fmla="*/ 944841 h 5290353"/>
              <a:gd name="connsiteX40" fmla="*/ 236210 w 3779363"/>
              <a:gd name="connsiteY40" fmla="*/ 708631 h 5290353"/>
              <a:gd name="connsiteX41" fmla="*/ 354315 w 3779363"/>
              <a:gd name="connsiteY41" fmla="*/ 590526 h 5290353"/>
              <a:gd name="connsiteX42" fmla="*/ 472420 w 3779363"/>
              <a:gd name="connsiteY42" fmla="*/ 708631 h 5290353"/>
              <a:gd name="connsiteX43" fmla="*/ 236210 w 3779363"/>
              <a:gd name="connsiteY43" fmla="*/ 944841 h 5290353"/>
              <a:gd name="connsiteX44" fmla="*/ 0 w 3779363"/>
              <a:gd name="connsiteY44" fmla="*/ 708631 h 5290353"/>
              <a:gd name="connsiteX45" fmla="*/ 472420 w 3779363"/>
              <a:gd name="connsiteY45" fmla="*/ 708631 h 5290353"/>
              <a:gd name="connsiteX46" fmla="*/ 472420 w 3779363"/>
              <a:gd name="connsiteY46" fmla="*/ 1270236 h 5290353"/>
              <a:gd name="connsiteX47" fmla="*/ 472420 w 3779363"/>
              <a:gd name="connsiteY47" fmla="*/ 1872933 h 5290353"/>
              <a:gd name="connsiteX48" fmla="*/ 472420 w 3779363"/>
              <a:gd name="connsiteY48" fmla="*/ 2557817 h 5290353"/>
              <a:gd name="connsiteX49" fmla="*/ 472420 w 3779363"/>
              <a:gd name="connsiteY49" fmla="*/ 3324887 h 5290353"/>
              <a:gd name="connsiteX50" fmla="*/ 472420 w 3779363"/>
              <a:gd name="connsiteY50" fmla="*/ 3968677 h 5290353"/>
              <a:gd name="connsiteX51" fmla="*/ 472420 w 3779363"/>
              <a:gd name="connsiteY51" fmla="*/ 4817933 h 529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779363" h="5290353" stroke="0" extrusionOk="0">
                <a:moveTo>
                  <a:pt x="3779363" y="236210"/>
                </a:moveTo>
                <a:cubicBezTo>
                  <a:pt x="3760993" y="354903"/>
                  <a:pt x="3674350" y="461911"/>
                  <a:pt x="3543153" y="472420"/>
                </a:cubicBezTo>
                <a:cubicBezTo>
                  <a:pt x="3552862" y="380285"/>
                  <a:pt x="3542098" y="332279"/>
                  <a:pt x="3543153" y="236210"/>
                </a:cubicBezTo>
                <a:cubicBezTo>
                  <a:pt x="3535400" y="291913"/>
                  <a:pt x="3499005" y="356680"/>
                  <a:pt x="3425048" y="354315"/>
                </a:cubicBezTo>
                <a:cubicBezTo>
                  <a:pt x="3358854" y="352795"/>
                  <a:pt x="3300162" y="292925"/>
                  <a:pt x="3306943" y="236210"/>
                </a:cubicBezTo>
                <a:cubicBezTo>
                  <a:pt x="3301982" y="289100"/>
                  <a:pt x="3311651" y="368284"/>
                  <a:pt x="3306943" y="472420"/>
                </a:cubicBezTo>
                <a:cubicBezTo>
                  <a:pt x="3011751" y="490804"/>
                  <a:pt x="2792692" y="445877"/>
                  <a:pt x="2662089" y="472420"/>
                </a:cubicBezTo>
                <a:cubicBezTo>
                  <a:pt x="2531486" y="498963"/>
                  <a:pt x="2353969" y="446213"/>
                  <a:pt x="2109357" y="472420"/>
                </a:cubicBezTo>
                <a:cubicBezTo>
                  <a:pt x="1864745" y="498627"/>
                  <a:pt x="1642190" y="461905"/>
                  <a:pt x="1464503" y="472420"/>
                </a:cubicBezTo>
                <a:cubicBezTo>
                  <a:pt x="1286816" y="482935"/>
                  <a:pt x="1075854" y="442453"/>
                  <a:pt x="850357" y="472420"/>
                </a:cubicBezTo>
                <a:cubicBezTo>
                  <a:pt x="624860" y="502387"/>
                  <a:pt x="408741" y="502445"/>
                  <a:pt x="236210" y="472420"/>
                </a:cubicBezTo>
                <a:cubicBezTo>
                  <a:pt x="107917" y="470256"/>
                  <a:pt x="-6690" y="581170"/>
                  <a:pt x="0" y="708630"/>
                </a:cubicBezTo>
                <a:cubicBezTo>
                  <a:pt x="18289" y="862193"/>
                  <a:pt x="-2389" y="1212618"/>
                  <a:pt x="0" y="1416328"/>
                </a:cubicBezTo>
                <a:cubicBezTo>
                  <a:pt x="2389" y="1620038"/>
                  <a:pt x="-12074" y="1810791"/>
                  <a:pt x="0" y="2124026"/>
                </a:cubicBezTo>
                <a:cubicBezTo>
                  <a:pt x="12074" y="2437261"/>
                  <a:pt x="-13977" y="2519967"/>
                  <a:pt x="0" y="2831723"/>
                </a:cubicBezTo>
                <a:cubicBezTo>
                  <a:pt x="13977" y="3143479"/>
                  <a:pt x="17144" y="3121988"/>
                  <a:pt x="0" y="3365601"/>
                </a:cubicBezTo>
                <a:cubicBezTo>
                  <a:pt x="-17144" y="3609214"/>
                  <a:pt x="-3852" y="3831945"/>
                  <a:pt x="0" y="4029844"/>
                </a:cubicBezTo>
                <a:cubicBezTo>
                  <a:pt x="3852" y="4227743"/>
                  <a:pt x="4845" y="4582931"/>
                  <a:pt x="0" y="5054143"/>
                </a:cubicBezTo>
                <a:cubicBezTo>
                  <a:pt x="-17520" y="5176653"/>
                  <a:pt x="90661" y="5277470"/>
                  <a:pt x="236210" y="5290353"/>
                </a:cubicBezTo>
                <a:cubicBezTo>
                  <a:pt x="391897" y="5302789"/>
                  <a:pt x="487638" y="5169732"/>
                  <a:pt x="472420" y="5054143"/>
                </a:cubicBezTo>
                <a:cubicBezTo>
                  <a:pt x="465818" y="4968756"/>
                  <a:pt x="462231" y="4865890"/>
                  <a:pt x="472420" y="4817933"/>
                </a:cubicBezTo>
                <a:cubicBezTo>
                  <a:pt x="660502" y="4821181"/>
                  <a:pt x="830761" y="4816823"/>
                  <a:pt x="994445" y="4817933"/>
                </a:cubicBezTo>
                <a:cubicBezTo>
                  <a:pt x="1158129" y="4819043"/>
                  <a:pt x="1344055" y="4843734"/>
                  <a:pt x="1608591" y="4817933"/>
                </a:cubicBezTo>
                <a:cubicBezTo>
                  <a:pt x="1873127" y="4792132"/>
                  <a:pt x="1911913" y="4817263"/>
                  <a:pt x="2130616" y="4817933"/>
                </a:cubicBezTo>
                <a:cubicBezTo>
                  <a:pt x="2349320" y="4818603"/>
                  <a:pt x="2563320" y="4814629"/>
                  <a:pt x="2806177" y="4817933"/>
                </a:cubicBezTo>
                <a:cubicBezTo>
                  <a:pt x="3049034" y="4821237"/>
                  <a:pt x="3225471" y="4812068"/>
                  <a:pt x="3543153" y="4817933"/>
                </a:cubicBezTo>
                <a:cubicBezTo>
                  <a:pt x="3657905" y="4819116"/>
                  <a:pt x="3783402" y="4709815"/>
                  <a:pt x="3779363" y="4581723"/>
                </a:cubicBezTo>
                <a:cubicBezTo>
                  <a:pt x="3776723" y="4373704"/>
                  <a:pt x="3793705" y="4266219"/>
                  <a:pt x="3779363" y="4004391"/>
                </a:cubicBezTo>
                <a:cubicBezTo>
                  <a:pt x="3765021" y="3742563"/>
                  <a:pt x="3797708" y="3640634"/>
                  <a:pt x="3779363" y="3513968"/>
                </a:cubicBezTo>
                <a:cubicBezTo>
                  <a:pt x="3761018" y="3387302"/>
                  <a:pt x="3773201" y="3222854"/>
                  <a:pt x="3779363" y="2936636"/>
                </a:cubicBezTo>
                <a:cubicBezTo>
                  <a:pt x="3785525" y="2650418"/>
                  <a:pt x="3773149" y="2642781"/>
                  <a:pt x="3779363" y="2446214"/>
                </a:cubicBezTo>
                <a:cubicBezTo>
                  <a:pt x="3785577" y="2249647"/>
                  <a:pt x="3763177" y="2136130"/>
                  <a:pt x="3779363" y="1912336"/>
                </a:cubicBezTo>
                <a:cubicBezTo>
                  <a:pt x="3795549" y="1688542"/>
                  <a:pt x="3760115" y="1569738"/>
                  <a:pt x="3779363" y="1421914"/>
                </a:cubicBezTo>
                <a:cubicBezTo>
                  <a:pt x="3798611" y="1274090"/>
                  <a:pt x="3805112" y="1093679"/>
                  <a:pt x="3779363" y="844582"/>
                </a:cubicBezTo>
                <a:cubicBezTo>
                  <a:pt x="3753614" y="595485"/>
                  <a:pt x="3770745" y="391329"/>
                  <a:pt x="3779363" y="236210"/>
                </a:cubicBezTo>
                <a:close/>
                <a:moveTo>
                  <a:pt x="236210" y="944841"/>
                </a:moveTo>
                <a:cubicBezTo>
                  <a:pt x="356002" y="924713"/>
                  <a:pt x="492412" y="851509"/>
                  <a:pt x="472420" y="708631"/>
                </a:cubicBezTo>
                <a:cubicBezTo>
                  <a:pt x="475015" y="639763"/>
                  <a:pt x="407484" y="589330"/>
                  <a:pt x="354315" y="590526"/>
                </a:cubicBezTo>
                <a:cubicBezTo>
                  <a:pt x="292237" y="600239"/>
                  <a:pt x="244997" y="639854"/>
                  <a:pt x="236210" y="708631"/>
                </a:cubicBezTo>
                <a:cubicBezTo>
                  <a:pt x="246795" y="824375"/>
                  <a:pt x="238462" y="857524"/>
                  <a:pt x="236210" y="944841"/>
                </a:cubicBezTo>
                <a:close/>
              </a:path>
              <a:path w="3779363" h="5290353" fill="darkenLess" stroke="0" extrusionOk="0">
                <a:moveTo>
                  <a:pt x="236210" y="944841"/>
                </a:moveTo>
                <a:cubicBezTo>
                  <a:pt x="358931" y="943701"/>
                  <a:pt x="452899" y="843439"/>
                  <a:pt x="472420" y="708631"/>
                </a:cubicBezTo>
                <a:cubicBezTo>
                  <a:pt x="480799" y="653798"/>
                  <a:pt x="419555" y="584672"/>
                  <a:pt x="354315" y="590526"/>
                </a:cubicBezTo>
                <a:cubicBezTo>
                  <a:pt x="290034" y="597014"/>
                  <a:pt x="244874" y="651457"/>
                  <a:pt x="236210" y="708631"/>
                </a:cubicBezTo>
                <a:cubicBezTo>
                  <a:pt x="245236" y="758320"/>
                  <a:pt x="227062" y="874264"/>
                  <a:pt x="236210" y="944841"/>
                </a:cubicBezTo>
                <a:close/>
                <a:moveTo>
                  <a:pt x="3543153" y="472420"/>
                </a:moveTo>
                <a:cubicBezTo>
                  <a:pt x="3679929" y="501807"/>
                  <a:pt x="3767544" y="370936"/>
                  <a:pt x="3779363" y="236210"/>
                </a:cubicBezTo>
                <a:cubicBezTo>
                  <a:pt x="3780601" y="108470"/>
                  <a:pt x="3703705" y="6129"/>
                  <a:pt x="3543153" y="0"/>
                </a:cubicBezTo>
                <a:cubicBezTo>
                  <a:pt x="3415120" y="30867"/>
                  <a:pt x="3307255" y="110789"/>
                  <a:pt x="3306943" y="236210"/>
                </a:cubicBezTo>
                <a:cubicBezTo>
                  <a:pt x="3300022" y="308997"/>
                  <a:pt x="3363105" y="358356"/>
                  <a:pt x="3425048" y="354315"/>
                </a:cubicBezTo>
                <a:cubicBezTo>
                  <a:pt x="3484836" y="354198"/>
                  <a:pt x="3538741" y="305089"/>
                  <a:pt x="3543153" y="236210"/>
                </a:cubicBezTo>
                <a:cubicBezTo>
                  <a:pt x="3540756" y="307557"/>
                  <a:pt x="3534015" y="382145"/>
                  <a:pt x="3543153" y="472420"/>
                </a:cubicBezTo>
                <a:close/>
              </a:path>
              <a:path w="3779363" h="5290353" fill="none" extrusionOk="0">
                <a:moveTo>
                  <a:pt x="0" y="708631"/>
                </a:moveTo>
                <a:cubicBezTo>
                  <a:pt x="12294" y="572381"/>
                  <a:pt x="86528" y="454545"/>
                  <a:pt x="236210" y="472421"/>
                </a:cubicBezTo>
                <a:cubicBezTo>
                  <a:pt x="542553" y="481371"/>
                  <a:pt x="617062" y="455507"/>
                  <a:pt x="850357" y="472421"/>
                </a:cubicBezTo>
                <a:cubicBezTo>
                  <a:pt x="1083652" y="489335"/>
                  <a:pt x="1236945" y="455219"/>
                  <a:pt x="1372381" y="472421"/>
                </a:cubicBezTo>
                <a:cubicBezTo>
                  <a:pt x="1507817" y="489622"/>
                  <a:pt x="1734189" y="468683"/>
                  <a:pt x="2017235" y="472420"/>
                </a:cubicBezTo>
                <a:cubicBezTo>
                  <a:pt x="2300281" y="476158"/>
                  <a:pt x="2424017" y="474569"/>
                  <a:pt x="2631382" y="472420"/>
                </a:cubicBezTo>
                <a:cubicBezTo>
                  <a:pt x="2838747" y="470271"/>
                  <a:pt x="2977577" y="465074"/>
                  <a:pt x="3306943" y="472420"/>
                </a:cubicBezTo>
                <a:cubicBezTo>
                  <a:pt x="3301771" y="424109"/>
                  <a:pt x="3304622" y="338218"/>
                  <a:pt x="3306943" y="236210"/>
                </a:cubicBezTo>
                <a:cubicBezTo>
                  <a:pt x="3278763" y="120618"/>
                  <a:pt x="3423889" y="17775"/>
                  <a:pt x="3543153" y="0"/>
                </a:cubicBezTo>
                <a:cubicBezTo>
                  <a:pt x="3677469" y="-244"/>
                  <a:pt x="3806512" y="110051"/>
                  <a:pt x="3779363" y="236210"/>
                </a:cubicBezTo>
                <a:cubicBezTo>
                  <a:pt x="3792584" y="475894"/>
                  <a:pt x="3763637" y="599937"/>
                  <a:pt x="3779363" y="856997"/>
                </a:cubicBezTo>
                <a:cubicBezTo>
                  <a:pt x="3795089" y="1114057"/>
                  <a:pt x="3792624" y="1146055"/>
                  <a:pt x="3779363" y="1347419"/>
                </a:cubicBezTo>
                <a:cubicBezTo>
                  <a:pt x="3766102" y="1548783"/>
                  <a:pt x="3767204" y="1685725"/>
                  <a:pt x="3779363" y="1924752"/>
                </a:cubicBezTo>
                <a:cubicBezTo>
                  <a:pt x="3791522" y="2163779"/>
                  <a:pt x="3789581" y="2305027"/>
                  <a:pt x="3779363" y="2588994"/>
                </a:cubicBezTo>
                <a:cubicBezTo>
                  <a:pt x="3769145" y="2872961"/>
                  <a:pt x="3757921" y="3113480"/>
                  <a:pt x="3779363" y="3296692"/>
                </a:cubicBezTo>
                <a:cubicBezTo>
                  <a:pt x="3800805" y="3479904"/>
                  <a:pt x="3765213" y="3748031"/>
                  <a:pt x="3779363" y="4004390"/>
                </a:cubicBezTo>
                <a:cubicBezTo>
                  <a:pt x="3793513" y="4260749"/>
                  <a:pt x="3767938" y="4432949"/>
                  <a:pt x="3779363" y="4581722"/>
                </a:cubicBezTo>
                <a:cubicBezTo>
                  <a:pt x="3781613" y="4717996"/>
                  <a:pt x="3684378" y="4817697"/>
                  <a:pt x="3543153" y="4817932"/>
                </a:cubicBezTo>
                <a:cubicBezTo>
                  <a:pt x="3223466" y="4835578"/>
                  <a:pt x="3102731" y="4804016"/>
                  <a:pt x="2867592" y="4817932"/>
                </a:cubicBezTo>
                <a:cubicBezTo>
                  <a:pt x="2632453" y="4831848"/>
                  <a:pt x="2487897" y="4811213"/>
                  <a:pt x="2253445" y="4817932"/>
                </a:cubicBezTo>
                <a:cubicBezTo>
                  <a:pt x="2018993" y="4824651"/>
                  <a:pt x="1909892" y="4786770"/>
                  <a:pt x="1577884" y="4817933"/>
                </a:cubicBezTo>
                <a:cubicBezTo>
                  <a:pt x="1245876" y="4849095"/>
                  <a:pt x="873119" y="4786717"/>
                  <a:pt x="472420" y="4817933"/>
                </a:cubicBezTo>
                <a:cubicBezTo>
                  <a:pt x="471575" y="4931984"/>
                  <a:pt x="468070" y="4970596"/>
                  <a:pt x="472420" y="5054143"/>
                </a:cubicBezTo>
                <a:cubicBezTo>
                  <a:pt x="468671" y="5160787"/>
                  <a:pt x="367282" y="5284400"/>
                  <a:pt x="236210" y="5290353"/>
                </a:cubicBezTo>
                <a:cubicBezTo>
                  <a:pt x="110660" y="5281219"/>
                  <a:pt x="-27401" y="5187341"/>
                  <a:pt x="0" y="5054143"/>
                </a:cubicBezTo>
                <a:cubicBezTo>
                  <a:pt x="-16210" y="4941858"/>
                  <a:pt x="-7258" y="4776690"/>
                  <a:pt x="0" y="4520266"/>
                </a:cubicBezTo>
                <a:cubicBezTo>
                  <a:pt x="7258" y="4263842"/>
                  <a:pt x="-4652" y="4153783"/>
                  <a:pt x="0" y="3942934"/>
                </a:cubicBezTo>
                <a:cubicBezTo>
                  <a:pt x="4652" y="3732085"/>
                  <a:pt x="-16011" y="3604515"/>
                  <a:pt x="0" y="3365601"/>
                </a:cubicBezTo>
                <a:cubicBezTo>
                  <a:pt x="16011" y="3126687"/>
                  <a:pt x="1440" y="2877381"/>
                  <a:pt x="0" y="2701359"/>
                </a:cubicBezTo>
                <a:cubicBezTo>
                  <a:pt x="-1440" y="2525337"/>
                  <a:pt x="-12117" y="2242778"/>
                  <a:pt x="0" y="2037116"/>
                </a:cubicBezTo>
                <a:cubicBezTo>
                  <a:pt x="12117" y="1831454"/>
                  <a:pt x="17293" y="1637139"/>
                  <a:pt x="0" y="1503239"/>
                </a:cubicBezTo>
                <a:cubicBezTo>
                  <a:pt x="-17293" y="1369339"/>
                  <a:pt x="-29249" y="1105824"/>
                  <a:pt x="0" y="708631"/>
                </a:cubicBezTo>
                <a:close/>
                <a:moveTo>
                  <a:pt x="3306943" y="472420"/>
                </a:moveTo>
                <a:cubicBezTo>
                  <a:pt x="3414988" y="469292"/>
                  <a:pt x="3452396" y="470150"/>
                  <a:pt x="3543153" y="472420"/>
                </a:cubicBezTo>
                <a:cubicBezTo>
                  <a:pt x="3646131" y="457390"/>
                  <a:pt x="3778637" y="381087"/>
                  <a:pt x="3779363" y="236210"/>
                </a:cubicBezTo>
                <a:moveTo>
                  <a:pt x="3543153" y="472420"/>
                </a:moveTo>
                <a:cubicBezTo>
                  <a:pt x="3553676" y="379366"/>
                  <a:pt x="3539903" y="292835"/>
                  <a:pt x="3543153" y="236210"/>
                </a:cubicBezTo>
                <a:cubicBezTo>
                  <a:pt x="3535148" y="297273"/>
                  <a:pt x="3494312" y="360759"/>
                  <a:pt x="3425048" y="354315"/>
                </a:cubicBezTo>
                <a:cubicBezTo>
                  <a:pt x="3358419" y="346833"/>
                  <a:pt x="3314141" y="315775"/>
                  <a:pt x="3306943" y="236210"/>
                </a:cubicBezTo>
                <a:moveTo>
                  <a:pt x="236210" y="944841"/>
                </a:moveTo>
                <a:cubicBezTo>
                  <a:pt x="240480" y="873077"/>
                  <a:pt x="237117" y="826517"/>
                  <a:pt x="236210" y="708631"/>
                </a:cubicBezTo>
                <a:cubicBezTo>
                  <a:pt x="237859" y="643147"/>
                  <a:pt x="291498" y="590018"/>
                  <a:pt x="354315" y="590526"/>
                </a:cubicBezTo>
                <a:cubicBezTo>
                  <a:pt x="432529" y="596241"/>
                  <a:pt x="464447" y="639682"/>
                  <a:pt x="472420" y="708631"/>
                </a:cubicBezTo>
                <a:cubicBezTo>
                  <a:pt x="473348" y="809541"/>
                  <a:pt x="372126" y="936737"/>
                  <a:pt x="236210" y="944841"/>
                </a:cubicBezTo>
                <a:cubicBezTo>
                  <a:pt x="110174" y="939568"/>
                  <a:pt x="6530" y="855152"/>
                  <a:pt x="0" y="708631"/>
                </a:cubicBezTo>
                <a:moveTo>
                  <a:pt x="472420" y="708631"/>
                </a:moveTo>
                <a:cubicBezTo>
                  <a:pt x="480689" y="823522"/>
                  <a:pt x="498444" y="1053537"/>
                  <a:pt x="472420" y="1270236"/>
                </a:cubicBezTo>
                <a:cubicBezTo>
                  <a:pt x="446396" y="1486936"/>
                  <a:pt x="461401" y="1666327"/>
                  <a:pt x="472420" y="1872933"/>
                </a:cubicBezTo>
                <a:cubicBezTo>
                  <a:pt x="483439" y="2079539"/>
                  <a:pt x="504383" y="2342500"/>
                  <a:pt x="472420" y="2557817"/>
                </a:cubicBezTo>
                <a:cubicBezTo>
                  <a:pt x="440457" y="2773134"/>
                  <a:pt x="438166" y="3085091"/>
                  <a:pt x="472420" y="3324887"/>
                </a:cubicBezTo>
                <a:cubicBezTo>
                  <a:pt x="506675" y="3564683"/>
                  <a:pt x="456374" y="3806722"/>
                  <a:pt x="472420" y="3968677"/>
                </a:cubicBezTo>
                <a:cubicBezTo>
                  <a:pt x="488467" y="4130632"/>
                  <a:pt x="456698" y="4557951"/>
                  <a:pt x="472420" y="4817933"/>
                </a:cubicBezTo>
              </a:path>
              <a:path w="3779363" h="5290353" fill="none" stroke="0" extrusionOk="0">
                <a:moveTo>
                  <a:pt x="0" y="708631"/>
                </a:moveTo>
                <a:cubicBezTo>
                  <a:pt x="25267" y="592041"/>
                  <a:pt x="128697" y="472281"/>
                  <a:pt x="236210" y="472421"/>
                </a:cubicBezTo>
                <a:cubicBezTo>
                  <a:pt x="446149" y="488643"/>
                  <a:pt x="546516" y="465954"/>
                  <a:pt x="850357" y="472421"/>
                </a:cubicBezTo>
                <a:cubicBezTo>
                  <a:pt x="1154198" y="478888"/>
                  <a:pt x="1298310" y="500568"/>
                  <a:pt x="1525918" y="472421"/>
                </a:cubicBezTo>
                <a:cubicBezTo>
                  <a:pt x="1753526" y="444273"/>
                  <a:pt x="1869967" y="485492"/>
                  <a:pt x="2109357" y="472420"/>
                </a:cubicBezTo>
                <a:cubicBezTo>
                  <a:pt x="2348747" y="459349"/>
                  <a:pt x="2460763" y="441486"/>
                  <a:pt x="2754211" y="472420"/>
                </a:cubicBezTo>
                <a:cubicBezTo>
                  <a:pt x="3047659" y="503354"/>
                  <a:pt x="3170595" y="458358"/>
                  <a:pt x="3306943" y="472420"/>
                </a:cubicBezTo>
                <a:cubicBezTo>
                  <a:pt x="3308045" y="401525"/>
                  <a:pt x="3298685" y="329460"/>
                  <a:pt x="3306943" y="236210"/>
                </a:cubicBezTo>
                <a:cubicBezTo>
                  <a:pt x="3338648" y="101076"/>
                  <a:pt x="3398932" y="28496"/>
                  <a:pt x="3543153" y="0"/>
                </a:cubicBezTo>
                <a:cubicBezTo>
                  <a:pt x="3674751" y="-5415"/>
                  <a:pt x="3784951" y="109716"/>
                  <a:pt x="3779363" y="236210"/>
                </a:cubicBezTo>
                <a:cubicBezTo>
                  <a:pt x="3787151" y="397431"/>
                  <a:pt x="3801768" y="611707"/>
                  <a:pt x="3779363" y="726632"/>
                </a:cubicBezTo>
                <a:cubicBezTo>
                  <a:pt x="3756958" y="841557"/>
                  <a:pt x="3792779" y="1266030"/>
                  <a:pt x="3779363" y="1434330"/>
                </a:cubicBezTo>
                <a:cubicBezTo>
                  <a:pt x="3765947" y="1602630"/>
                  <a:pt x="3813616" y="1928300"/>
                  <a:pt x="3779363" y="2142027"/>
                </a:cubicBezTo>
                <a:cubicBezTo>
                  <a:pt x="3745110" y="2355754"/>
                  <a:pt x="3754419" y="2413376"/>
                  <a:pt x="3779363" y="2675905"/>
                </a:cubicBezTo>
                <a:cubicBezTo>
                  <a:pt x="3804307" y="2938434"/>
                  <a:pt x="3783375" y="3089151"/>
                  <a:pt x="3779363" y="3340147"/>
                </a:cubicBezTo>
                <a:cubicBezTo>
                  <a:pt x="3775351" y="3591143"/>
                  <a:pt x="3789522" y="3681345"/>
                  <a:pt x="3779363" y="3874024"/>
                </a:cubicBezTo>
                <a:cubicBezTo>
                  <a:pt x="3769204" y="4066703"/>
                  <a:pt x="3802326" y="4406922"/>
                  <a:pt x="3779363" y="4581722"/>
                </a:cubicBezTo>
                <a:cubicBezTo>
                  <a:pt x="3796612" y="4695737"/>
                  <a:pt x="3682058" y="4830021"/>
                  <a:pt x="3543153" y="4817932"/>
                </a:cubicBezTo>
                <a:cubicBezTo>
                  <a:pt x="3383004" y="4830744"/>
                  <a:pt x="3171786" y="4830525"/>
                  <a:pt x="2990421" y="4817932"/>
                </a:cubicBezTo>
                <a:cubicBezTo>
                  <a:pt x="2809056" y="4805339"/>
                  <a:pt x="2573109" y="4799283"/>
                  <a:pt x="2314860" y="4817932"/>
                </a:cubicBezTo>
                <a:cubicBezTo>
                  <a:pt x="2056611" y="4836581"/>
                  <a:pt x="1902718" y="4797448"/>
                  <a:pt x="1731421" y="4817933"/>
                </a:cubicBezTo>
                <a:cubicBezTo>
                  <a:pt x="1560124" y="4838418"/>
                  <a:pt x="1358630" y="4793027"/>
                  <a:pt x="1178689" y="4817933"/>
                </a:cubicBezTo>
                <a:cubicBezTo>
                  <a:pt x="998748" y="4842839"/>
                  <a:pt x="688655" y="4803667"/>
                  <a:pt x="472420" y="4817933"/>
                </a:cubicBezTo>
                <a:cubicBezTo>
                  <a:pt x="482305" y="4929453"/>
                  <a:pt x="479586" y="4955237"/>
                  <a:pt x="472420" y="5054143"/>
                </a:cubicBezTo>
                <a:cubicBezTo>
                  <a:pt x="442367" y="5189807"/>
                  <a:pt x="370149" y="5288156"/>
                  <a:pt x="236210" y="5290353"/>
                </a:cubicBezTo>
                <a:cubicBezTo>
                  <a:pt x="124397" y="5264876"/>
                  <a:pt x="-5051" y="5190135"/>
                  <a:pt x="0" y="5054143"/>
                </a:cubicBezTo>
                <a:cubicBezTo>
                  <a:pt x="11095" y="4897407"/>
                  <a:pt x="16184" y="4666851"/>
                  <a:pt x="0" y="4563721"/>
                </a:cubicBezTo>
                <a:cubicBezTo>
                  <a:pt x="-16184" y="4460591"/>
                  <a:pt x="19801" y="4139684"/>
                  <a:pt x="0" y="4029844"/>
                </a:cubicBezTo>
                <a:cubicBezTo>
                  <a:pt x="-19801" y="3920004"/>
                  <a:pt x="25519" y="3670819"/>
                  <a:pt x="0" y="3495967"/>
                </a:cubicBezTo>
                <a:cubicBezTo>
                  <a:pt x="-25519" y="3321115"/>
                  <a:pt x="13964" y="3047401"/>
                  <a:pt x="0" y="2875179"/>
                </a:cubicBezTo>
                <a:cubicBezTo>
                  <a:pt x="-13964" y="2702957"/>
                  <a:pt x="-6180" y="2548536"/>
                  <a:pt x="0" y="2341302"/>
                </a:cubicBezTo>
                <a:cubicBezTo>
                  <a:pt x="6180" y="2134068"/>
                  <a:pt x="-25450" y="2023534"/>
                  <a:pt x="0" y="1763970"/>
                </a:cubicBezTo>
                <a:cubicBezTo>
                  <a:pt x="25450" y="1504406"/>
                  <a:pt x="-4126" y="1516130"/>
                  <a:pt x="0" y="1273548"/>
                </a:cubicBezTo>
                <a:cubicBezTo>
                  <a:pt x="4126" y="1030966"/>
                  <a:pt x="-6088" y="967473"/>
                  <a:pt x="0" y="708631"/>
                </a:cubicBezTo>
                <a:close/>
                <a:moveTo>
                  <a:pt x="3306943" y="472420"/>
                </a:moveTo>
                <a:cubicBezTo>
                  <a:pt x="3404279" y="474720"/>
                  <a:pt x="3491494" y="468941"/>
                  <a:pt x="3543153" y="472420"/>
                </a:cubicBezTo>
                <a:cubicBezTo>
                  <a:pt x="3660663" y="445942"/>
                  <a:pt x="3752967" y="373665"/>
                  <a:pt x="3779363" y="236210"/>
                </a:cubicBezTo>
                <a:moveTo>
                  <a:pt x="3543153" y="472420"/>
                </a:moveTo>
                <a:cubicBezTo>
                  <a:pt x="3538051" y="391847"/>
                  <a:pt x="3541048" y="288309"/>
                  <a:pt x="3543153" y="236210"/>
                </a:cubicBezTo>
                <a:cubicBezTo>
                  <a:pt x="3553413" y="304778"/>
                  <a:pt x="3486227" y="345532"/>
                  <a:pt x="3425048" y="354315"/>
                </a:cubicBezTo>
                <a:cubicBezTo>
                  <a:pt x="3357856" y="358189"/>
                  <a:pt x="3293650" y="293802"/>
                  <a:pt x="3306943" y="236210"/>
                </a:cubicBezTo>
                <a:moveTo>
                  <a:pt x="236210" y="944841"/>
                </a:moveTo>
                <a:cubicBezTo>
                  <a:pt x="247306" y="866995"/>
                  <a:pt x="225589" y="765931"/>
                  <a:pt x="236210" y="708631"/>
                </a:cubicBezTo>
                <a:cubicBezTo>
                  <a:pt x="241933" y="644490"/>
                  <a:pt x="298292" y="590960"/>
                  <a:pt x="354315" y="590526"/>
                </a:cubicBezTo>
                <a:cubicBezTo>
                  <a:pt x="422630" y="588386"/>
                  <a:pt x="469401" y="650188"/>
                  <a:pt x="472420" y="708631"/>
                </a:cubicBezTo>
                <a:cubicBezTo>
                  <a:pt x="475930" y="860992"/>
                  <a:pt x="373261" y="944726"/>
                  <a:pt x="236210" y="944841"/>
                </a:cubicBezTo>
                <a:cubicBezTo>
                  <a:pt x="103100" y="949633"/>
                  <a:pt x="-26667" y="840125"/>
                  <a:pt x="0" y="708631"/>
                </a:cubicBezTo>
                <a:moveTo>
                  <a:pt x="472420" y="708631"/>
                </a:moveTo>
                <a:cubicBezTo>
                  <a:pt x="472622" y="911418"/>
                  <a:pt x="493899" y="1188150"/>
                  <a:pt x="472420" y="1352422"/>
                </a:cubicBezTo>
                <a:cubicBezTo>
                  <a:pt x="450941" y="1516694"/>
                  <a:pt x="502223" y="1754651"/>
                  <a:pt x="472420" y="1955119"/>
                </a:cubicBezTo>
                <a:cubicBezTo>
                  <a:pt x="442617" y="2155587"/>
                  <a:pt x="504715" y="2328804"/>
                  <a:pt x="472420" y="2640003"/>
                </a:cubicBezTo>
                <a:cubicBezTo>
                  <a:pt x="440125" y="2951202"/>
                  <a:pt x="437990" y="3193698"/>
                  <a:pt x="472420" y="3407073"/>
                </a:cubicBezTo>
                <a:cubicBezTo>
                  <a:pt x="506851" y="3620448"/>
                  <a:pt x="492633" y="3751419"/>
                  <a:pt x="472420" y="3968677"/>
                </a:cubicBezTo>
                <a:cubicBezTo>
                  <a:pt x="452207" y="4185935"/>
                  <a:pt x="453575" y="4438441"/>
                  <a:pt x="472420" y="4817933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i="0" dirty="0">
                <a:solidFill>
                  <a:schemeClr val="tx1"/>
                </a:solidFill>
                <a:effectLst/>
              </a:rPr>
              <a:t>Njemačkog feldmaršala Friedricha von </a:t>
            </a:r>
            <a:r>
              <a:rPr lang="hr-HR" b="1" i="0" dirty="0" err="1">
                <a:solidFill>
                  <a:schemeClr val="tx1"/>
                </a:solidFill>
                <a:effectLst/>
              </a:rPr>
              <a:t>Paulusa</a:t>
            </a:r>
            <a:r>
              <a:rPr lang="hr-HR" b="1" i="0" dirty="0">
                <a:solidFill>
                  <a:schemeClr val="tx1"/>
                </a:solidFill>
                <a:effectLst/>
              </a:rPr>
              <a:t> nakon predaje odvode u sovjetsko zapovjedništvo u </a:t>
            </a:r>
            <a:r>
              <a:rPr lang="hr-HR" b="1" i="0" dirty="0" err="1">
                <a:solidFill>
                  <a:schemeClr val="tx1"/>
                </a:solidFill>
                <a:effectLst/>
              </a:rPr>
              <a:t>Staljingrad</a:t>
            </a:r>
            <a:r>
              <a:rPr lang="hr-HR" b="1" i="0" dirty="0">
                <a:solidFill>
                  <a:schemeClr val="tx1"/>
                </a:solidFill>
                <a:effectLst/>
              </a:rPr>
              <a:t>. ​</a:t>
            </a:r>
            <a:br>
              <a:rPr lang="hr-HR" b="1" i="0" dirty="0">
                <a:solidFill>
                  <a:schemeClr val="tx1"/>
                </a:solidFill>
                <a:effectLst/>
              </a:rPr>
            </a:br>
            <a:r>
              <a:rPr lang="hr-HR" b="1" i="0" dirty="0">
                <a:solidFill>
                  <a:schemeClr val="tx1"/>
                </a:solidFill>
                <a:effectLst/>
              </a:rPr>
              <a:t>Samo 6.000 od približno 100.000 zarobljenih Nijemaca uspjelo je preživjeti prisilan rad u sovjetskim logorima. Više časnike Sovjeti su iskorištavali za promidžbene svrhe pa je tako i von </a:t>
            </a:r>
            <a:r>
              <a:rPr lang="hr-HR" b="1" i="0" dirty="0" err="1">
                <a:solidFill>
                  <a:schemeClr val="tx1"/>
                </a:solidFill>
                <a:effectLst/>
              </a:rPr>
              <a:t>Paulus</a:t>
            </a:r>
            <a:r>
              <a:rPr lang="hr-HR" b="1" i="0" dirty="0">
                <a:solidFill>
                  <a:schemeClr val="tx1"/>
                </a:solidFill>
                <a:effectLst/>
              </a:rPr>
              <a:t> potpisivao proglase protiv Hitlera.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B4277B1-7359-4B48-9482-F6C2D9F89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332" y="1376123"/>
            <a:ext cx="4115118" cy="5155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9D9E59D-A7B0-4DCC-ABA4-A763FA4F3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9" y="1376123"/>
            <a:ext cx="3706611" cy="5155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70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id="{DCB2ED25-563D-428D-A349-A18B82C455C1}"/>
              </a:ext>
            </a:extLst>
          </p:cNvPr>
          <p:cNvSpPr/>
          <p:nvPr/>
        </p:nvSpPr>
        <p:spPr>
          <a:xfrm>
            <a:off x="7264400" y="3860800"/>
            <a:ext cx="4358640" cy="2769373"/>
          </a:xfrm>
          <a:custGeom>
            <a:avLst/>
            <a:gdLst>
              <a:gd name="connsiteX0" fmla="*/ 346172 w 4358640"/>
              <a:gd name="connsiteY0" fmla="*/ 346172 h 2769373"/>
              <a:gd name="connsiteX1" fmla="*/ 883895 w 4358640"/>
              <a:gd name="connsiteY1" fmla="*/ 346172 h 2769373"/>
              <a:gd name="connsiteX2" fmla="*/ 1458282 w 4358640"/>
              <a:gd name="connsiteY2" fmla="*/ 346172 h 2769373"/>
              <a:gd name="connsiteX3" fmla="*/ 2069331 w 4358640"/>
              <a:gd name="connsiteY3" fmla="*/ 346172 h 2769373"/>
              <a:gd name="connsiteX4" fmla="*/ 2570392 w 4358640"/>
              <a:gd name="connsiteY4" fmla="*/ 346172 h 2769373"/>
              <a:gd name="connsiteX5" fmla="*/ 3218104 w 4358640"/>
              <a:gd name="connsiteY5" fmla="*/ 346172 h 2769373"/>
              <a:gd name="connsiteX6" fmla="*/ 4012468 w 4358640"/>
              <a:gd name="connsiteY6" fmla="*/ 346172 h 2769373"/>
              <a:gd name="connsiteX7" fmla="*/ 4012468 w 4358640"/>
              <a:gd name="connsiteY7" fmla="*/ 976204 h 2769373"/>
              <a:gd name="connsiteX8" fmla="*/ 4012468 w 4358640"/>
              <a:gd name="connsiteY8" fmla="*/ 1647777 h 2769373"/>
              <a:gd name="connsiteX9" fmla="*/ 4012468 w 4358640"/>
              <a:gd name="connsiteY9" fmla="*/ 2423201 h 2769373"/>
              <a:gd name="connsiteX10" fmla="*/ 3511408 w 4358640"/>
              <a:gd name="connsiteY10" fmla="*/ 2423201 h 2769373"/>
              <a:gd name="connsiteX11" fmla="*/ 2937021 w 4358640"/>
              <a:gd name="connsiteY11" fmla="*/ 2423201 h 2769373"/>
              <a:gd name="connsiteX12" fmla="*/ 2399298 w 4358640"/>
              <a:gd name="connsiteY12" fmla="*/ 2423201 h 2769373"/>
              <a:gd name="connsiteX13" fmla="*/ 1714923 w 4358640"/>
              <a:gd name="connsiteY13" fmla="*/ 2423201 h 2769373"/>
              <a:gd name="connsiteX14" fmla="*/ 1213862 w 4358640"/>
              <a:gd name="connsiteY14" fmla="*/ 2423201 h 2769373"/>
              <a:gd name="connsiteX15" fmla="*/ 346172 w 4358640"/>
              <a:gd name="connsiteY15" fmla="*/ 2423201 h 2769373"/>
              <a:gd name="connsiteX16" fmla="*/ 346172 w 4358640"/>
              <a:gd name="connsiteY16" fmla="*/ 1793169 h 2769373"/>
              <a:gd name="connsiteX17" fmla="*/ 346172 w 4358640"/>
              <a:gd name="connsiteY17" fmla="*/ 1121596 h 2769373"/>
              <a:gd name="connsiteX18" fmla="*/ 346172 w 4358640"/>
              <a:gd name="connsiteY18" fmla="*/ 346172 h 2769373"/>
              <a:gd name="connsiteX0" fmla="*/ 0 w 4358640"/>
              <a:gd name="connsiteY0" fmla="*/ 0 h 2769373"/>
              <a:gd name="connsiteX1" fmla="*/ 666249 w 4358640"/>
              <a:gd name="connsiteY1" fmla="*/ 0 h 2769373"/>
              <a:gd name="connsiteX2" fmla="*/ 1245326 w 4358640"/>
              <a:gd name="connsiteY2" fmla="*/ 0 h 2769373"/>
              <a:gd name="connsiteX3" fmla="*/ 1955161 w 4358640"/>
              <a:gd name="connsiteY3" fmla="*/ 0 h 2769373"/>
              <a:gd name="connsiteX4" fmla="*/ 2621411 w 4358640"/>
              <a:gd name="connsiteY4" fmla="*/ 0 h 2769373"/>
              <a:gd name="connsiteX5" fmla="*/ 3200487 w 4358640"/>
              <a:gd name="connsiteY5" fmla="*/ 0 h 2769373"/>
              <a:gd name="connsiteX6" fmla="*/ 4358640 w 4358640"/>
              <a:gd name="connsiteY6" fmla="*/ 0 h 2769373"/>
              <a:gd name="connsiteX7" fmla="*/ 4012468 w 4358640"/>
              <a:gd name="connsiteY7" fmla="*/ 346172 h 2769373"/>
              <a:gd name="connsiteX8" fmla="*/ 3474745 w 4358640"/>
              <a:gd name="connsiteY8" fmla="*/ 346172 h 2769373"/>
              <a:gd name="connsiteX9" fmla="*/ 2863695 w 4358640"/>
              <a:gd name="connsiteY9" fmla="*/ 346172 h 2769373"/>
              <a:gd name="connsiteX10" fmla="*/ 2215983 w 4358640"/>
              <a:gd name="connsiteY10" fmla="*/ 346172 h 2769373"/>
              <a:gd name="connsiteX11" fmla="*/ 1568271 w 4358640"/>
              <a:gd name="connsiteY11" fmla="*/ 346172 h 2769373"/>
              <a:gd name="connsiteX12" fmla="*/ 920558 w 4358640"/>
              <a:gd name="connsiteY12" fmla="*/ 346172 h 2769373"/>
              <a:gd name="connsiteX13" fmla="*/ 346172 w 4358640"/>
              <a:gd name="connsiteY13" fmla="*/ 346172 h 2769373"/>
              <a:gd name="connsiteX14" fmla="*/ 0 w 4358640"/>
              <a:gd name="connsiteY14" fmla="*/ 0 h 2769373"/>
              <a:gd name="connsiteX0" fmla="*/ 0 w 4358640"/>
              <a:gd name="connsiteY0" fmla="*/ 2769373 h 2769373"/>
              <a:gd name="connsiteX1" fmla="*/ 346172 w 4358640"/>
              <a:gd name="connsiteY1" fmla="*/ 2423201 h 2769373"/>
              <a:gd name="connsiteX2" fmla="*/ 993884 w 4358640"/>
              <a:gd name="connsiteY2" fmla="*/ 2423201 h 2769373"/>
              <a:gd name="connsiteX3" fmla="*/ 1641597 w 4358640"/>
              <a:gd name="connsiteY3" fmla="*/ 2423201 h 2769373"/>
              <a:gd name="connsiteX4" fmla="*/ 2142657 w 4358640"/>
              <a:gd name="connsiteY4" fmla="*/ 2423201 h 2769373"/>
              <a:gd name="connsiteX5" fmla="*/ 2680380 w 4358640"/>
              <a:gd name="connsiteY5" fmla="*/ 2423201 h 2769373"/>
              <a:gd name="connsiteX6" fmla="*/ 3291430 w 4358640"/>
              <a:gd name="connsiteY6" fmla="*/ 2423201 h 2769373"/>
              <a:gd name="connsiteX7" fmla="*/ 4012468 w 4358640"/>
              <a:gd name="connsiteY7" fmla="*/ 2423201 h 2769373"/>
              <a:gd name="connsiteX8" fmla="*/ 4358640 w 4358640"/>
              <a:gd name="connsiteY8" fmla="*/ 2769373 h 2769373"/>
              <a:gd name="connsiteX9" fmla="*/ 3648804 w 4358640"/>
              <a:gd name="connsiteY9" fmla="*/ 2769373 h 2769373"/>
              <a:gd name="connsiteX10" fmla="*/ 3069728 w 4358640"/>
              <a:gd name="connsiteY10" fmla="*/ 2769373 h 2769373"/>
              <a:gd name="connsiteX11" fmla="*/ 2447065 w 4358640"/>
              <a:gd name="connsiteY11" fmla="*/ 2769373 h 2769373"/>
              <a:gd name="connsiteX12" fmla="*/ 1780816 w 4358640"/>
              <a:gd name="connsiteY12" fmla="*/ 2769373 h 2769373"/>
              <a:gd name="connsiteX13" fmla="*/ 1070980 w 4358640"/>
              <a:gd name="connsiteY13" fmla="*/ 2769373 h 2769373"/>
              <a:gd name="connsiteX14" fmla="*/ 535490 w 4358640"/>
              <a:gd name="connsiteY14" fmla="*/ 2769373 h 2769373"/>
              <a:gd name="connsiteX15" fmla="*/ 0 w 4358640"/>
              <a:gd name="connsiteY15" fmla="*/ 2769373 h 2769373"/>
              <a:gd name="connsiteX0" fmla="*/ 0 w 4358640"/>
              <a:gd name="connsiteY0" fmla="*/ 0 h 2769373"/>
              <a:gd name="connsiteX1" fmla="*/ 346172 w 4358640"/>
              <a:gd name="connsiteY1" fmla="*/ 346172 h 2769373"/>
              <a:gd name="connsiteX2" fmla="*/ 346172 w 4358640"/>
              <a:gd name="connsiteY2" fmla="*/ 1017745 h 2769373"/>
              <a:gd name="connsiteX3" fmla="*/ 346172 w 4358640"/>
              <a:gd name="connsiteY3" fmla="*/ 1710088 h 2769373"/>
              <a:gd name="connsiteX4" fmla="*/ 346172 w 4358640"/>
              <a:gd name="connsiteY4" fmla="*/ 2423201 h 2769373"/>
              <a:gd name="connsiteX5" fmla="*/ 0 w 4358640"/>
              <a:gd name="connsiteY5" fmla="*/ 2769373 h 2769373"/>
              <a:gd name="connsiteX6" fmla="*/ 0 w 4358640"/>
              <a:gd name="connsiteY6" fmla="*/ 2021642 h 2769373"/>
              <a:gd name="connsiteX7" fmla="*/ 0 w 4358640"/>
              <a:gd name="connsiteY7" fmla="*/ 1412380 h 2769373"/>
              <a:gd name="connsiteX8" fmla="*/ 0 w 4358640"/>
              <a:gd name="connsiteY8" fmla="*/ 692343 h 2769373"/>
              <a:gd name="connsiteX9" fmla="*/ 0 w 4358640"/>
              <a:gd name="connsiteY9" fmla="*/ 0 h 2769373"/>
              <a:gd name="connsiteX0" fmla="*/ 4358640 w 4358640"/>
              <a:gd name="connsiteY0" fmla="*/ 0 h 2769373"/>
              <a:gd name="connsiteX1" fmla="*/ 4358640 w 4358640"/>
              <a:gd name="connsiteY1" fmla="*/ 664650 h 2769373"/>
              <a:gd name="connsiteX2" fmla="*/ 4358640 w 4358640"/>
              <a:gd name="connsiteY2" fmla="*/ 1329299 h 2769373"/>
              <a:gd name="connsiteX3" fmla="*/ 4358640 w 4358640"/>
              <a:gd name="connsiteY3" fmla="*/ 1966255 h 2769373"/>
              <a:gd name="connsiteX4" fmla="*/ 4358640 w 4358640"/>
              <a:gd name="connsiteY4" fmla="*/ 2769373 h 2769373"/>
              <a:gd name="connsiteX5" fmla="*/ 4012468 w 4358640"/>
              <a:gd name="connsiteY5" fmla="*/ 2423201 h 2769373"/>
              <a:gd name="connsiteX6" fmla="*/ 4012468 w 4358640"/>
              <a:gd name="connsiteY6" fmla="*/ 1710088 h 2769373"/>
              <a:gd name="connsiteX7" fmla="*/ 4012468 w 4358640"/>
              <a:gd name="connsiteY7" fmla="*/ 996974 h 2769373"/>
              <a:gd name="connsiteX8" fmla="*/ 4012468 w 4358640"/>
              <a:gd name="connsiteY8" fmla="*/ 346172 h 2769373"/>
              <a:gd name="connsiteX9" fmla="*/ 4358640 w 4358640"/>
              <a:gd name="connsiteY9" fmla="*/ 0 h 2769373"/>
              <a:gd name="connsiteX0" fmla="*/ 0 w 4358640"/>
              <a:gd name="connsiteY0" fmla="*/ 0 h 2769373"/>
              <a:gd name="connsiteX1" fmla="*/ 535490 w 4358640"/>
              <a:gd name="connsiteY1" fmla="*/ 0 h 2769373"/>
              <a:gd name="connsiteX2" fmla="*/ 1158153 w 4358640"/>
              <a:gd name="connsiteY2" fmla="*/ 0 h 2769373"/>
              <a:gd name="connsiteX3" fmla="*/ 1650057 w 4358640"/>
              <a:gd name="connsiteY3" fmla="*/ 0 h 2769373"/>
              <a:gd name="connsiteX4" fmla="*/ 2185547 w 4358640"/>
              <a:gd name="connsiteY4" fmla="*/ 0 h 2769373"/>
              <a:gd name="connsiteX5" fmla="*/ 2895382 w 4358640"/>
              <a:gd name="connsiteY5" fmla="*/ 0 h 2769373"/>
              <a:gd name="connsiteX6" fmla="*/ 3474459 w 4358640"/>
              <a:gd name="connsiteY6" fmla="*/ 0 h 2769373"/>
              <a:gd name="connsiteX7" fmla="*/ 4358640 w 4358640"/>
              <a:gd name="connsiteY7" fmla="*/ 0 h 2769373"/>
              <a:gd name="connsiteX8" fmla="*/ 4358640 w 4358640"/>
              <a:gd name="connsiteY8" fmla="*/ 664650 h 2769373"/>
              <a:gd name="connsiteX9" fmla="*/ 4358640 w 4358640"/>
              <a:gd name="connsiteY9" fmla="*/ 1356993 h 2769373"/>
              <a:gd name="connsiteX10" fmla="*/ 4358640 w 4358640"/>
              <a:gd name="connsiteY10" fmla="*/ 2077030 h 2769373"/>
              <a:gd name="connsiteX11" fmla="*/ 4358640 w 4358640"/>
              <a:gd name="connsiteY11" fmla="*/ 2769373 h 2769373"/>
              <a:gd name="connsiteX12" fmla="*/ 3735977 w 4358640"/>
              <a:gd name="connsiteY12" fmla="*/ 2769373 h 2769373"/>
              <a:gd name="connsiteX13" fmla="*/ 3069728 w 4358640"/>
              <a:gd name="connsiteY13" fmla="*/ 2769373 h 2769373"/>
              <a:gd name="connsiteX14" fmla="*/ 2490651 w 4358640"/>
              <a:gd name="connsiteY14" fmla="*/ 2769373 h 2769373"/>
              <a:gd name="connsiteX15" fmla="*/ 1867989 w 4358640"/>
              <a:gd name="connsiteY15" fmla="*/ 2769373 h 2769373"/>
              <a:gd name="connsiteX16" fmla="*/ 1332499 w 4358640"/>
              <a:gd name="connsiteY16" fmla="*/ 2769373 h 2769373"/>
              <a:gd name="connsiteX17" fmla="*/ 753422 w 4358640"/>
              <a:gd name="connsiteY17" fmla="*/ 2769373 h 2769373"/>
              <a:gd name="connsiteX18" fmla="*/ 0 w 4358640"/>
              <a:gd name="connsiteY18" fmla="*/ 2769373 h 2769373"/>
              <a:gd name="connsiteX19" fmla="*/ 0 w 4358640"/>
              <a:gd name="connsiteY19" fmla="*/ 2132417 h 2769373"/>
              <a:gd name="connsiteX20" fmla="*/ 0 w 4358640"/>
              <a:gd name="connsiteY20" fmla="*/ 1467768 h 2769373"/>
              <a:gd name="connsiteX21" fmla="*/ 0 w 4358640"/>
              <a:gd name="connsiteY21" fmla="*/ 775424 h 2769373"/>
              <a:gd name="connsiteX22" fmla="*/ 0 w 4358640"/>
              <a:gd name="connsiteY22" fmla="*/ 0 h 2769373"/>
              <a:gd name="connsiteX23" fmla="*/ 346172 w 4358640"/>
              <a:gd name="connsiteY23" fmla="*/ 346172 h 2769373"/>
              <a:gd name="connsiteX24" fmla="*/ 1030547 w 4358640"/>
              <a:gd name="connsiteY24" fmla="*/ 346172 h 2769373"/>
              <a:gd name="connsiteX25" fmla="*/ 1714923 w 4358640"/>
              <a:gd name="connsiteY25" fmla="*/ 346172 h 2769373"/>
              <a:gd name="connsiteX26" fmla="*/ 2215983 w 4358640"/>
              <a:gd name="connsiteY26" fmla="*/ 346172 h 2769373"/>
              <a:gd name="connsiteX27" fmla="*/ 2863695 w 4358640"/>
              <a:gd name="connsiteY27" fmla="*/ 346172 h 2769373"/>
              <a:gd name="connsiteX28" fmla="*/ 3364756 w 4358640"/>
              <a:gd name="connsiteY28" fmla="*/ 346172 h 2769373"/>
              <a:gd name="connsiteX29" fmla="*/ 4012468 w 4358640"/>
              <a:gd name="connsiteY29" fmla="*/ 346172 h 2769373"/>
              <a:gd name="connsiteX30" fmla="*/ 4012468 w 4358640"/>
              <a:gd name="connsiteY30" fmla="*/ 1059285 h 2769373"/>
              <a:gd name="connsiteX31" fmla="*/ 4012468 w 4358640"/>
              <a:gd name="connsiteY31" fmla="*/ 1751628 h 2769373"/>
              <a:gd name="connsiteX32" fmla="*/ 4012468 w 4358640"/>
              <a:gd name="connsiteY32" fmla="*/ 2423201 h 2769373"/>
              <a:gd name="connsiteX33" fmla="*/ 3438082 w 4358640"/>
              <a:gd name="connsiteY33" fmla="*/ 2423201 h 2769373"/>
              <a:gd name="connsiteX34" fmla="*/ 2863695 w 4358640"/>
              <a:gd name="connsiteY34" fmla="*/ 2423201 h 2769373"/>
              <a:gd name="connsiteX35" fmla="*/ 2179320 w 4358640"/>
              <a:gd name="connsiteY35" fmla="*/ 2423201 h 2769373"/>
              <a:gd name="connsiteX36" fmla="*/ 1604934 w 4358640"/>
              <a:gd name="connsiteY36" fmla="*/ 2423201 h 2769373"/>
              <a:gd name="connsiteX37" fmla="*/ 993884 w 4358640"/>
              <a:gd name="connsiteY37" fmla="*/ 2423201 h 2769373"/>
              <a:gd name="connsiteX38" fmla="*/ 346172 w 4358640"/>
              <a:gd name="connsiteY38" fmla="*/ 2423201 h 2769373"/>
              <a:gd name="connsiteX39" fmla="*/ 346172 w 4358640"/>
              <a:gd name="connsiteY39" fmla="*/ 1772399 h 2769373"/>
              <a:gd name="connsiteX40" fmla="*/ 346172 w 4358640"/>
              <a:gd name="connsiteY40" fmla="*/ 1038515 h 2769373"/>
              <a:gd name="connsiteX41" fmla="*/ 346172 w 4358640"/>
              <a:gd name="connsiteY41" fmla="*/ 346172 h 2769373"/>
              <a:gd name="connsiteX42" fmla="*/ 0 w 4358640"/>
              <a:gd name="connsiteY42" fmla="*/ 0 h 2769373"/>
              <a:gd name="connsiteX43" fmla="*/ 346172 w 4358640"/>
              <a:gd name="connsiteY43" fmla="*/ 346172 h 2769373"/>
              <a:gd name="connsiteX44" fmla="*/ 0 w 4358640"/>
              <a:gd name="connsiteY44" fmla="*/ 2769373 h 2769373"/>
              <a:gd name="connsiteX45" fmla="*/ 346172 w 4358640"/>
              <a:gd name="connsiteY45" fmla="*/ 2423201 h 2769373"/>
              <a:gd name="connsiteX46" fmla="*/ 4358640 w 4358640"/>
              <a:gd name="connsiteY46" fmla="*/ 0 h 2769373"/>
              <a:gd name="connsiteX47" fmla="*/ 4012468 w 4358640"/>
              <a:gd name="connsiteY47" fmla="*/ 346172 h 2769373"/>
              <a:gd name="connsiteX48" fmla="*/ 4358640 w 4358640"/>
              <a:gd name="connsiteY48" fmla="*/ 2769373 h 2769373"/>
              <a:gd name="connsiteX49" fmla="*/ 4012468 w 4358640"/>
              <a:gd name="connsiteY49" fmla="*/ 2423201 h 276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358640" h="2769373" stroke="0" extrusionOk="0">
                <a:moveTo>
                  <a:pt x="346172" y="346172"/>
                </a:moveTo>
                <a:cubicBezTo>
                  <a:pt x="585413" y="361044"/>
                  <a:pt x="753117" y="344750"/>
                  <a:pt x="883895" y="346172"/>
                </a:cubicBezTo>
                <a:cubicBezTo>
                  <a:pt x="1014673" y="347594"/>
                  <a:pt x="1247356" y="326909"/>
                  <a:pt x="1458282" y="346172"/>
                </a:cubicBezTo>
                <a:cubicBezTo>
                  <a:pt x="1669208" y="365435"/>
                  <a:pt x="1939054" y="352369"/>
                  <a:pt x="2069331" y="346172"/>
                </a:cubicBezTo>
                <a:cubicBezTo>
                  <a:pt x="2199608" y="339975"/>
                  <a:pt x="2376174" y="360238"/>
                  <a:pt x="2570392" y="346172"/>
                </a:cubicBezTo>
                <a:cubicBezTo>
                  <a:pt x="2764610" y="332106"/>
                  <a:pt x="3040757" y="340771"/>
                  <a:pt x="3218104" y="346172"/>
                </a:cubicBezTo>
                <a:cubicBezTo>
                  <a:pt x="3395451" y="351573"/>
                  <a:pt x="3746616" y="325373"/>
                  <a:pt x="4012468" y="346172"/>
                </a:cubicBezTo>
                <a:cubicBezTo>
                  <a:pt x="3985594" y="607207"/>
                  <a:pt x="3990305" y="702276"/>
                  <a:pt x="4012468" y="976204"/>
                </a:cubicBezTo>
                <a:cubicBezTo>
                  <a:pt x="4034631" y="1250132"/>
                  <a:pt x="4018549" y="1444819"/>
                  <a:pt x="4012468" y="1647777"/>
                </a:cubicBezTo>
                <a:cubicBezTo>
                  <a:pt x="4006387" y="1850735"/>
                  <a:pt x="4029933" y="2176850"/>
                  <a:pt x="4012468" y="2423201"/>
                </a:cubicBezTo>
                <a:cubicBezTo>
                  <a:pt x="3821603" y="2447317"/>
                  <a:pt x="3760212" y="2406496"/>
                  <a:pt x="3511408" y="2423201"/>
                </a:cubicBezTo>
                <a:cubicBezTo>
                  <a:pt x="3262604" y="2439906"/>
                  <a:pt x="3091665" y="2429026"/>
                  <a:pt x="2937021" y="2423201"/>
                </a:cubicBezTo>
                <a:cubicBezTo>
                  <a:pt x="2782377" y="2417376"/>
                  <a:pt x="2632019" y="2419184"/>
                  <a:pt x="2399298" y="2423201"/>
                </a:cubicBezTo>
                <a:cubicBezTo>
                  <a:pt x="2166577" y="2427218"/>
                  <a:pt x="1906168" y="2449896"/>
                  <a:pt x="1714923" y="2423201"/>
                </a:cubicBezTo>
                <a:cubicBezTo>
                  <a:pt x="1523679" y="2396506"/>
                  <a:pt x="1398434" y="2412713"/>
                  <a:pt x="1213862" y="2423201"/>
                </a:cubicBezTo>
                <a:cubicBezTo>
                  <a:pt x="1029290" y="2433689"/>
                  <a:pt x="560703" y="2385202"/>
                  <a:pt x="346172" y="2423201"/>
                </a:cubicBezTo>
                <a:cubicBezTo>
                  <a:pt x="348556" y="2288408"/>
                  <a:pt x="361956" y="1975367"/>
                  <a:pt x="346172" y="1793169"/>
                </a:cubicBezTo>
                <a:cubicBezTo>
                  <a:pt x="330388" y="1610971"/>
                  <a:pt x="337838" y="1390598"/>
                  <a:pt x="346172" y="1121596"/>
                </a:cubicBezTo>
                <a:cubicBezTo>
                  <a:pt x="354506" y="852594"/>
                  <a:pt x="325516" y="560145"/>
                  <a:pt x="346172" y="346172"/>
                </a:cubicBezTo>
                <a:close/>
              </a:path>
              <a:path w="4358640" h="2769373" fill="lightenLess" stroke="0" extrusionOk="0">
                <a:moveTo>
                  <a:pt x="0" y="0"/>
                </a:moveTo>
                <a:cubicBezTo>
                  <a:pt x="171011" y="-31563"/>
                  <a:pt x="352276" y="-18166"/>
                  <a:pt x="666249" y="0"/>
                </a:cubicBezTo>
                <a:cubicBezTo>
                  <a:pt x="980222" y="18166"/>
                  <a:pt x="1075139" y="-26953"/>
                  <a:pt x="1245326" y="0"/>
                </a:cubicBezTo>
                <a:cubicBezTo>
                  <a:pt x="1415513" y="26953"/>
                  <a:pt x="1622115" y="-34246"/>
                  <a:pt x="1955161" y="0"/>
                </a:cubicBezTo>
                <a:cubicBezTo>
                  <a:pt x="2288207" y="34246"/>
                  <a:pt x="2432306" y="-23880"/>
                  <a:pt x="2621411" y="0"/>
                </a:cubicBezTo>
                <a:cubicBezTo>
                  <a:pt x="2810516" y="23880"/>
                  <a:pt x="2932325" y="-10812"/>
                  <a:pt x="3200487" y="0"/>
                </a:cubicBezTo>
                <a:cubicBezTo>
                  <a:pt x="3468649" y="10812"/>
                  <a:pt x="3839344" y="-22102"/>
                  <a:pt x="4358640" y="0"/>
                </a:cubicBezTo>
                <a:cubicBezTo>
                  <a:pt x="4191898" y="145995"/>
                  <a:pt x="4086833" y="261091"/>
                  <a:pt x="4012468" y="346172"/>
                </a:cubicBezTo>
                <a:cubicBezTo>
                  <a:pt x="3860641" y="349407"/>
                  <a:pt x="3681521" y="364599"/>
                  <a:pt x="3474745" y="346172"/>
                </a:cubicBezTo>
                <a:cubicBezTo>
                  <a:pt x="3267969" y="327745"/>
                  <a:pt x="3040898" y="369684"/>
                  <a:pt x="2863695" y="346172"/>
                </a:cubicBezTo>
                <a:cubicBezTo>
                  <a:pt x="2686492" y="322661"/>
                  <a:pt x="2467086" y="322647"/>
                  <a:pt x="2215983" y="346172"/>
                </a:cubicBezTo>
                <a:cubicBezTo>
                  <a:pt x="1964880" y="369697"/>
                  <a:pt x="1825489" y="336210"/>
                  <a:pt x="1568271" y="346172"/>
                </a:cubicBezTo>
                <a:cubicBezTo>
                  <a:pt x="1311053" y="356134"/>
                  <a:pt x="1115379" y="377749"/>
                  <a:pt x="920558" y="346172"/>
                </a:cubicBezTo>
                <a:cubicBezTo>
                  <a:pt x="725737" y="314595"/>
                  <a:pt x="573728" y="366962"/>
                  <a:pt x="346172" y="346172"/>
                </a:cubicBezTo>
                <a:cubicBezTo>
                  <a:pt x="173847" y="173110"/>
                  <a:pt x="180924" y="148452"/>
                  <a:pt x="0" y="0"/>
                </a:cubicBezTo>
                <a:close/>
              </a:path>
              <a:path w="4358640" h="2769373" fill="darkenLess" stroke="0" extrusionOk="0">
                <a:moveTo>
                  <a:pt x="0" y="2769373"/>
                </a:moveTo>
                <a:cubicBezTo>
                  <a:pt x="154548" y="2634255"/>
                  <a:pt x="220812" y="2547988"/>
                  <a:pt x="346172" y="2423201"/>
                </a:cubicBezTo>
                <a:cubicBezTo>
                  <a:pt x="633332" y="2447851"/>
                  <a:pt x="705613" y="2414192"/>
                  <a:pt x="993884" y="2423201"/>
                </a:cubicBezTo>
                <a:cubicBezTo>
                  <a:pt x="1282155" y="2432210"/>
                  <a:pt x="1411112" y="2442040"/>
                  <a:pt x="1641597" y="2423201"/>
                </a:cubicBezTo>
                <a:cubicBezTo>
                  <a:pt x="1872082" y="2404362"/>
                  <a:pt x="1989394" y="2415429"/>
                  <a:pt x="2142657" y="2423201"/>
                </a:cubicBezTo>
                <a:cubicBezTo>
                  <a:pt x="2295920" y="2430973"/>
                  <a:pt x="2433033" y="2417933"/>
                  <a:pt x="2680380" y="2423201"/>
                </a:cubicBezTo>
                <a:cubicBezTo>
                  <a:pt x="2927727" y="2428469"/>
                  <a:pt x="3083521" y="2433029"/>
                  <a:pt x="3291430" y="2423201"/>
                </a:cubicBezTo>
                <a:cubicBezTo>
                  <a:pt x="3499339" y="2413374"/>
                  <a:pt x="3831078" y="2444192"/>
                  <a:pt x="4012468" y="2423201"/>
                </a:cubicBezTo>
                <a:cubicBezTo>
                  <a:pt x="4145562" y="2571234"/>
                  <a:pt x="4234148" y="2631950"/>
                  <a:pt x="4358640" y="2769373"/>
                </a:cubicBezTo>
                <a:cubicBezTo>
                  <a:pt x="4199226" y="2772056"/>
                  <a:pt x="3830349" y="2740094"/>
                  <a:pt x="3648804" y="2769373"/>
                </a:cubicBezTo>
                <a:cubicBezTo>
                  <a:pt x="3467259" y="2798652"/>
                  <a:pt x="3225121" y="2786764"/>
                  <a:pt x="3069728" y="2769373"/>
                </a:cubicBezTo>
                <a:cubicBezTo>
                  <a:pt x="2914335" y="2751982"/>
                  <a:pt x="2608456" y="2745759"/>
                  <a:pt x="2447065" y="2769373"/>
                </a:cubicBezTo>
                <a:cubicBezTo>
                  <a:pt x="2285674" y="2792987"/>
                  <a:pt x="2088486" y="2770502"/>
                  <a:pt x="1780816" y="2769373"/>
                </a:cubicBezTo>
                <a:cubicBezTo>
                  <a:pt x="1473146" y="2768244"/>
                  <a:pt x="1226064" y="2764958"/>
                  <a:pt x="1070980" y="2769373"/>
                </a:cubicBezTo>
                <a:cubicBezTo>
                  <a:pt x="915896" y="2773788"/>
                  <a:pt x="677298" y="2764885"/>
                  <a:pt x="535490" y="2769373"/>
                </a:cubicBezTo>
                <a:cubicBezTo>
                  <a:pt x="393682" y="2773862"/>
                  <a:pt x="171937" y="2768928"/>
                  <a:pt x="0" y="2769373"/>
                </a:cubicBezTo>
                <a:close/>
              </a:path>
              <a:path w="4358640" h="2769373" fill="lighten" stroke="0" extrusionOk="0">
                <a:moveTo>
                  <a:pt x="0" y="0"/>
                </a:moveTo>
                <a:cubicBezTo>
                  <a:pt x="129715" y="111079"/>
                  <a:pt x="175887" y="206891"/>
                  <a:pt x="346172" y="346172"/>
                </a:cubicBezTo>
                <a:cubicBezTo>
                  <a:pt x="356377" y="644199"/>
                  <a:pt x="369329" y="803986"/>
                  <a:pt x="346172" y="1017745"/>
                </a:cubicBezTo>
                <a:cubicBezTo>
                  <a:pt x="323015" y="1231504"/>
                  <a:pt x="341613" y="1397055"/>
                  <a:pt x="346172" y="1710088"/>
                </a:cubicBezTo>
                <a:cubicBezTo>
                  <a:pt x="350731" y="2023121"/>
                  <a:pt x="340133" y="2280470"/>
                  <a:pt x="346172" y="2423201"/>
                </a:cubicBezTo>
                <a:cubicBezTo>
                  <a:pt x="288100" y="2507044"/>
                  <a:pt x="96488" y="2704233"/>
                  <a:pt x="0" y="2769373"/>
                </a:cubicBezTo>
                <a:cubicBezTo>
                  <a:pt x="36751" y="2504462"/>
                  <a:pt x="9454" y="2275555"/>
                  <a:pt x="0" y="2021642"/>
                </a:cubicBezTo>
                <a:cubicBezTo>
                  <a:pt x="-9454" y="1767729"/>
                  <a:pt x="11910" y="1644453"/>
                  <a:pt x="0" y="1412380"/>
                </a:cubicBezTo>
                <a:cubicBezTo>
                  <a:pt x="-11910" y="1180307"/>
                  <a:pt x="-30731" y="855954"/>
                  <a:pt x="0" y="692343"/>
                </a:cubicBezTo>
                <a:cubicBezTo>
                  <a:pt x="30731" y="528732"/>
                  <a:pt x="-26801" y="216172"/>
                  <a:pt x="0" y="0"/>
                </a:cubicBezTo>
                <a:close/>
              </a:path>
              <a:path w="4358640" h="2769373" fill="darken" stroke="0" extrusionOk="0">
                <a:moveTo>
                  <a:pt x="4358640" y="0"/>
                </a:moveTo>
                <a:cubicBezTo>
                  <a:pt x="4388255" y="185381"/>
                  <a:pt x="4332366" y="456965"/>
                  <a:pt x="4358640" y="664650"/>
                </a:cubicBezTo>
                <a:cubicBezTo>
                  <a:pt x="4384915" y="872335"/>
                  <a:pt x="4363337" y="1128154"/>
                  <a:pt x="4358640" y="1329299"/>
                </a:cubicBezTo>
                <a:cubicBezTo>
                  <a:pt x="4353943" y="1530444"/>
                  <a:pt x="4351861" y="1762223"/>
                  <a:pt x="4358640" y="1966255"/>
                </a:cubicBezTo>
                <a:cubicBezTo>
                  <a:pt x="4365419" y="2170287"/>
                  <a:pt x="4353805" y="2406742"/>
                  <a:pt x="4358640" y="2769373"/>
                </a:cubicBezTo>
                <a:cubicBezTo>
                  <a:pt x="4238727" y="2625569"/>
                  <a:pt x="4093120" y="2502755"/>
                  <a:pt x="4012468" y="2423201"/>
                </a:cubicBezTo>
                <a:cubicBezTo>
                  <a:pt x="4008486" y="2085425"/>
                  <a:pt x="4020909" y="1902636"/>
                  <a:pt x="4012468" y="1710088"/>
                </a:cubicBezTo>
                <a:cubicBezTo>
                  <a:pt x="4004027" y="1517540"/>
                  <a:pt x="3996426" y="1277548"/>
                  <a:pt x="4012468" y="996974"/>
                </a:cubicBezTo>
                <a:cubicBezTo>
                  <a:pt x="4028510" y="716400"/>
                  <a:pt x="4035883" y="586551"/>
                  <a:pt x="4012468" y="346172"/>
                </a:cubicBezTo>
                <a:cubicBezTo>
                  <a:pt x="4161445" y="182822"/>
                  <a:pt x="4211278" y="143145"/>
                  <a:pt x="4358640" y="0"/>
                </a:cubicBezTo>
                <a:close/>
              </a:path>
              <a:path w="4358640" h="2769373" fill="none" extrusionOk="0">
                <a:moveTo>
                  <a:pt x="0" y="0"/>
                </a:moveTo>
                <a:cubicBezTo>
                  <a:pt x="121497" y="16535"/>
                  <a:pt x="306093" y="11672"/>
                  <a:pt x="535490" y="0"/>
                </a:cubicBezTo>
                <a:cubicBezTo>
                  <a:pt x="764887" y="-11672"/>
                  <a:pt x="863054" y="10172"/>
                  <a:pt x="1158153" y="0"/>
                </a:cubicBezTo>
                <a:cubicBezTo>
                  <a:pt x="1453252" y="-10172"/>
                  <a:pt x="1485419" y="-7158"/>
                  <a:pt x="1650057" y="0"/>
                </a:cubicBezTo>
                <a:cubicBezTo>
                  <a:pt x="1814695" y="7158"/>
                  <a:pt x="1993533" y="16175"/>
                  <a:pt x="2185547" y="0"/>
                </a:cubicBezTo>
                <a:cubicBezTo>
                  <a:pt x="2377561" y="-16175"/>
                  <a:pt x="2740689" y="-9936"/>
                  <a:pt x="2895382" y="0"/>
                </a:cubicBezTo>
                <a:cubicBezTo>
                  <a:pt x="3050076" y="9936"/>
                  <a:pt x="3346944" y="-952"/>
                  <a:pt x="3474459" y="0"/>
                </a:cubicBezTo>
                <a:cubicBezTo>
                  <a:pt x="3601974" y="952"/>
                  <a:pt x="3999097" y="-41100"/>
                  <a:pt x="4358640" y="0"/>
                </a:cubicBezTo>
                <a:cubicBezTo>
                  <a:pt x="4356396" y="237993"/>
                  <a:pt x="4362698" y="353817"/>
                  <a:pt x="4358640" y="664650"/>
                </a:cubicBezTo>
                <a:cubicBezTo>
                  <a:pt x="4354583" y="975483"/>
                  <a:pt x="4373965" y="1090314"/>
                  <a:pt x="4358640" y="1356993"/>
                </a:cubicBezTo>
                <a:cubicBezTo>
                  <a:pt x="4343315" y="1623672"/>
                  <a:pt x="4369242" y="1877172"/>
                  <a:pt x="4358640" y="2077030"/>
                </a:cubicBezTo>
                <a:cubicBezTo>
                  <a:pt x="4348038" y="2276888"/>
                  <a:pt x="4324394" y="2533039"/>
                  <a:pt x="4358640" y="2769373"/>
                </a:cubicBezTo>
                <a:cubicBezTo>
                  <a:pt x="4140981" y="2792396"/>
                  <a:pt x="4042974" y="2771308"/>
                  <a:pt x="3735977" y="2769373"/>
                </a:cubicBezTo>
                <a:cubicBezTo>
                  <a:pt x="3428980" y="2767438"/>
                  <a:pt x="3353473" y="2753568"/>
                  <a:pt x="3069728" y="2769373"/>
                </a:cubicBezTo>
                <a:cubicBezTo>
                  <a:pt x="2785983" y="2785178"/>
                  <a:pt x="2727802" y="2748774"/>
                  <a:pt x="2490651" y="2769373"/>
                </a:cubicBezTo>
                <a:cubicBezTo>
                  <a:pt x="2253500" y="2789972"/>
                  <a:pt x="2113111" y="2765028"/>
                  <a:pt x="1867989" y="2769373"/>
                </a:cubicBezTo>
                <a:cubicBezTo>
                  <a:pt x="1622867" y="2773718"/>
                  <a:pt x="1559946" y="2780114"/>
                  <a:pt x="1332499" y="2769373"/>
                </a:cubicBezTo>
                <a:cubicBezTo>
                  <a:pt x="1105052" y="2758633"/>
                  <a:pt x="913409" y="2764173"/>
                  <a:pt x="753422" y="2769373"/>
                </a:cubicBezTo>
                <a:cubicBezTo>
                  <a:pt x="593435" y="2774573"/>
                  <a:pt x="150827" y="2788876"/>
                  <a:pt x="0" y="2769373"/>
                </a:cubicBezTo>
                <a:cubicBezTo>
                  <a:pt x="-7243" y="2523619"/>
                  <a:pt x="-14964" y="2372891"/>
                  <a:pt x="0" y="2132417"/>
                </a:cubicBezTo>
                <a:cubicBezTo>
                  <a:pt x="14964" y="1891943"/>
                  <a:pt x="31831" y="1758008"/>
                  <a:pt x="0" y="1467768"/>
                </a:cubicBezTo>
                <a:cubicBezTo>
                  <a:pt x="-31831" y="1177528"/>
                  <a:pt x="8248" y="1053755"/>
                  <a:pt x="0" y="775424"/>
                </a:cubicBezTo>
                <a:cubicBezTo>
                  <a:pt x="-8248" y="497093"/>
                  <a:pt x="-36726" y="289603"/>
                  <a:pt x="0" y="0"/>
                </a:cubicBezTo>
                <a:close/>
                <a:moveTo>
                  <a:pt x="346172" y="346172"/>
                </a:moveTo>
                <a:cubicBezTo>
                  <a:pt x="633007" y="366158"/>
                  <a:pt x="707862" y="328103"/>
                  <a:pt x="1030547" y="346172"/>
                </a:cubicBezTo>
                <a:cubicBezTo>
                  <a:pt x="1353233" y="364241"/>
                  <a:pt x="1513154" y="352599"/>
                  <a:pt x="1714923" y="346172"/>
                </a:cubicBezTo>
                <a:cubicBezTo>
                  <a:pt x="1916692" y="339745"/>
                  <a:pt x="1998717" y="325429"/>
                  <a:pt x="2215983" y="346172"/>
                </a:cubicBezTo>
                <a:cubicBezTo>
                  <a:pt x="2433249" y="366915"/>
                  <a:pt x="2564633" y="376707"/>
                  <a:pt x="2863695" y="346172"/>
                </a:cubicBezTo>
                <a:cubicBezTo>
                  <a:pt x="3162757" y="315637"/>
                  <a:pt x="3174368" y="351725"/>
                  <a:pt x="3364756" y="346172"/>
                </a:cubicBezTo>
                <a:cubicBezTo>
                  <a:pt x="3555144" y="340619"/>
                  <a:pt x="3691537" y="367390"/>
                  <a:pt x="4012468" y="346172"/>
                </a:cubicBezTo>
                <a:cubicBezTo>
                  <a:pt x="3977545" y="622279"/>
                  <a:pt x="4038921" y="822984"/>
                  <a:pt x="4012468" y="1059285"/>
                </a:cubicBezTo>
                <a:cubicBezTo>
                  <a:pt x="3986015" y="1295586"/>
                  <a:pt x="4021575" y="1588793"/>
                  <a:pt x="4012468" y="1751628"/>
                </a:cubicBezTo>
                <a:cubicBezTo>
                  <a:pt x="4003361" y="1914463"/>
                  <a:pt x="4004893" y="2199586"/>
                  <a:pt x="4012468" y="2423201"/>
                </a:cubicBezTo>
                <a:cubicBezTo>
                  <a:pt x="3888461" y="2430594"/>
                  <a:pt x="3723028" y="2446015"/>
                  <a:pt x="3438082" y="2423201"/>
                </a:cubicBezTo>
                <a:cubicBezTo>
                  <a:pt x="3153136" y="2400387"/>
                  <a:pt x="3028651" y="2413296"/>
                  <a:pt x="2863695" y="2423201"/>
                </a:cubicBezTo>
                <a:cubicBezTo>
                  <a:pt x="2698739" y="2433106"/>
                  <a:pt x="2333674" y="2395698"/>
                  <a:pt x="2179320" y="2423201"/>
                </a:cubicBezTo>
                <a:cubicBezTo>
                  <a:pt x="2024966" y="2450704"/>
                  <a:pt x="1782227" y="2414475"/>
                  <a:pt x="1604934" y="2423201"/>
                </a:cubicBezTo>
                <a:cubicBezTo>
                  <a:pt x="1427641" y="2431927"/>
                  <a:pt x="1251364" y="2424591"/>
                  <a:pt x="993884" y="2423201"/>
                </a:cubicBezTo>
                <a:cubicBezTo>
                  <a:pt x="736404" y="2421812"/>
                  <a:pt x="569517" y="2399425"/>
                  <a:pt x="346172" y="2423201"/>
                </a:cubicBezTo>
                <a:cubicBezTo>
                  <a:pt x="335219" y="2280306"/>
                  <a:pt x="326004" y="1939916"/>
                  <a:pt x="346172" y="1772399"/>
                </a:cubicBezTo>
                <a:cubicBezTo>
                  <a:pt x="366340" y="1604882"/>
                  <a:pt x="360123" y="1296628"/>
                  <a:pt x="346172" y="1038515"/>
                </a:cubicBezTo>
                <a:cubicBezTo>
                  <a:pt x="332221" y="780402"/>
                  <a:pt x="333101" y="541482"/>
                  <a:pt x="346172" y="346172"/>
                </a:cubicBezTo>
                <a:close/>
                <a:moveTo>
                  <a:pt x="0" y="0"/>
                </a:moveTo>
                <a:cubicBezTo>
                  <a:pt x="145357" y="170828"/>
                  <a:pt x="247471" y="218994"/>
                  <a:pt x="346172" y="346172"/>
                </a:cubicBezTo>
                <a:moveTo>
                  <a:pt x="0" y="2769373"/>
                </a:moveTo>
                <a:cubicBezTo>
                  <a:pt x="68462" y="2693174"/>
                  <a:pt x="214423" y="2574233"/>
                  <a:pt x="346172" y="2423201"/>
                </a:cubicBezTo>
                <a:moveTo>
                  <a:pt x="4358640" y="0"/>
                </a:moveTo>
                <a:cubicBezTo>
                  <a:pt x="4255556" y="111616"/>
                  <a:pt x="4101156" y="236969"/>
                  <a:pt x="4012468" y="346172"/>
                </a:cubicBezTo>
                <a:moveTo>
                  <a:pt x="4358640" y="2769373"/>
                </a:moveTo>
                <a:cubicBezTo>
                  <a:pt x="4179327" y="2614255"/>
                  <a:pt x="4167251" y="2610983"/>
                  <a:pt x="4012468" y="2423201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0" i="0" dirty="0">
                <a:solidFill>
                  <a:schemeClr val="tx1"/>
                </a:solidFill>
                <a:effectLst/>
                <a:hlinkClick r:id="rId2"/>
              </a:rPr>
              <a:t>Bitka za </a:t>
            </a:r>
            <a:r>
              <a:rPr lang="hr-HR" sz="3600" b="0" i="0" dirty="0" err="1">
                <a:solidFill>
                  <a:schemeClr val="tx1"/>
                </a:solidFill>
                <a:effectLst/>
                <a:hlinkClick r:id="rId2"/>
              </a:rPr>
              <a:t>Staljingrad</a:t>
            </a:r>
            <a:endParaRPr lang="hr-HR" sz="3600" dirty="0">
              <a:solidFill>
                <a:schemeClr val="tx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B623B4C-94E1-4262-AA7E-EC9A2DCB8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33" y="1191318"/>
            <a:ext cx="5891753" cy="5666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48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9630112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Bitka kod El-Alameina</a:t>
            </a:r>
          </a:p>
        </p:txBody>
      </p:sp>
    </p:spTree>
    <p:extLst>
      <p:ext uri="{BB962C8B-B14F-4D97-AF65-F5344CB8AC3E}">
        <p14:creationId xmlns:p14="http://schemas.microsoft.com/office/powerpoint/2010/main" val="3102034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222947"/>
              </p:ext>
            </p:extLst>
          </p:nvPr>
        </p:nvGraphicFramePr>
        <p:xfrm>
          <a:off x="169682" y="1534261"/>
          <a:ext cx="4722830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>
            <a:extLst>
              <a:ext uri="{FF2B5EF4-FFF2-40B4-BE49-F238E27FC236}">
                <a16:creationId xmlns:a16="http://schemas.microsoft.com/office/drawing/2014/main" id="{3A707B95-2BC4-495D-831E-1E3EF663D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69" y="1285086"/>
            <a:ext cx="6686149" cy="5350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ksplozija: 14 točaka 8">
            <a:extLst>
              <a:ext uri="{FF2B5EF4-FFF2-40B4-BE49-F238E27FC236}">
                <a16:creationId xmlns:a16="http://schemas.microsoft.com/office/drawing/2014/main" id="{953616EB-B2DE-4D95-9691-AD915831726F}"/>
              </a:ext>
            </a:extLst>
          </p:cNvPr>
          <p:cNvSpPr/>
          <p:nvPr/>
        </p:nvSpPr>
        <p:spPr>
          <a:xfrm rot="577755">
            <a:off x="8234837" y="3086165"/>
            <a:ext cx="1535356" cy="1325099"/>
          </a:xfrm>
          <a:custGeom>
            <a:avLst/>
            <a:gdLst>
              <a:gd name="connsiteX0" fmla="*/ 814733 w 1535356"/>
              <a:gd name="connsiteY0" fmla="*/ 266369 h 1325099"/>
              <a:gd name="connsiteX1" fmla="*/ 1051292 w 1535356"/>
              <a:gd name="connsiteY1" fmla="*/ 0 h 1325099"/>
              <a:gd name="connsiteX2" fmla="*/ 1032455 w 1535356"/>
              <a:gd name="connsiteY2" fmla="*/ 354402 h 1325099"/>
              <a:gd name="connsiteX3" fmla="*/ 1279960 w 1535356"/>
              <a:gd name="connsiteY3" fmla="*/ 194593 h 1325099"/>
              <a:gd name="connsiteX4" fmla="*/ 1164311 w 1535356"/>
              <a:gd name="connsiteY4" fmla="*/ 400719 h 1325099"/>
              <a:gd name="connsiteX5" fmla="*/ 1535356 w 1535356"/>
              <a:gd name="connsiteY5" fmla="*/ 407651 h 1325099"/>
              <a:gd name="connsiteX6" fmla="*/ 1207315 w 1535356"/>
              <a:gd name="connsiteY6" fmla="*/ 576786 h 1325099"/>
              <a:gd name="connsiteX7" fmla="*/ 1298655 w 1535356"/>
              <a:gd name="connsiteY7" fmla="*/ 692609 h 1325099"/>
              <a:gd name="connsiteX8" fmla="*/ 1164311 w 1535356"/>
              <a:gd name="connsiteY8" fmla="*/ 755183 h 1325099"/>
              <a:gd name="connsiteX9" fmla="*/ 1341801 w 1535356"/>
              <a:gd name="connsiteY9" fmla="*/ 958979 h 1325099"/>
              <a:gd name="connsiteX10" fmla="*/ 1040630 w 1535356"/>
              <a:gd name="connsiteY10" fmla="*/ 880331 h 1325099"/>
              <a:gd name="connsiteX11" fmla="*/ 1062096 w 1535356"/>
              <a:gd name="connsiteY11" fmla="*/ 1065600 h 1325099"/>
              <a:gd name="connsiteX12" fmla="*/ 865770 w 1535356"/>
              <a:gd name="connsiteY12" fmla="*/ 977567 h 1325099"/>
              <a:gd name="connsiteX13" fmla="*/ 825396 w 1535356"/>
              <a:gd name="connsiteY13" fmla="*/ 1155903 h 1325099"/>
              <a:gd name="connsiteX14" fmla="*/ 701714 w 1535356"/>
              <a:gd name="connsiteY14" fmla="*/ 1065600 h 1325099"/>
              <a:gd name="connsiteX15" fmla="*/ 618407 w 1535356"/>
              <a:gd name="connsiteY15" fmla="*/ 1209275 h 1325099"/>
              <a:gd name="connsiteX16" fmla="*/ 535028 w 1535356"/>
              <a:gd name="connsiteY16" fmla="*/ 1111917 h 1325099"/>
              <a:gd name="connsiteX17" fmla="*/ 349506 w 1535356"/>
              <a:gd name="connsiteY17" fmla="*/ 1325099 h 1325099"/>
              <a:gd name="connsiteX18" fmla="*/ 341545 w 1535356"/>
              <a:gd name="connsiteY18" fmla="*/ 1118972 h 1325099"/>
              <a:gd name="connsiteX19" fmla="*/ 91339 w 1535356"/>
              <a:gd name="connsiteY19" fmla="*/ 1093513 h 1325099"/>
              <a:gd name="connsiteX20" fmla="*/ 236700 w 1535356"/>
              <a:gd name="connsiteY20" fmla="*/ 942906 h 1325099"/>
              <a:gd name="connsiteX21" fmla="*/ 0 w 1535356"/>
              <a:gd name="connsiteY21" fmla="*/ 789967 h 1325099"/>
              <a:gd name="connsiteX22" fmla="*/ 279704 w 1535356"/>
              <a:gd name="connsiteY22" fmla="*/ 711136 h 1325099"/>
              <a:gd name="connsiteX23" fmla="*/ 83307 w 1535356"/>
              <a:gd name="connsiteY23" fmla="*/ 507341 h 1325099"/>
              <a:gd name="connsiteX24" fmla="*/ 381848 w 1535356"/>
              <a:gd name="connsiteY24" fmla="*/ 479550 h 1325099"/>
              <a:gd name="connsiteX25" fmla="*/ 320007 w 1535356"/>
              <a:gd name="connsiteY25" fmla="*/ 222383 h 1325099"/>
              <a:gd name="connsiteX26" fmla="*/ 607745 w 1535356"/>
              <a:gd name="connsiteY26" fmla="*/ 391517 h 1325099"/>
              <a:gd name="connsiteX27" fmla="*/ 691052 w 1535356"/>
              <a:gd name="connsiteY27" fmla="*/ 115762 h 1325099"/>
              <a:gd name="connsiteX28" fmla="*/ 814733 w 1535356"/>
              <a:gd name="connsiteY28" fmla="*/ 266369 h 1325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35356" h="1325099" extrusionOk="0">
                <a:moveTo>
                  <a:pt x="814733" y="266369"/>
                </a:moveTo>
                <a:cubicBezTo>
                  <a:pt x="896879" y="151157"/>
                  <a:pt x="1011641" y="82402"/>
                  <a:pt x="1051292" y="0"/>
                </a:cubicBezTo>
                <a:cubicBezTo>
                  <a:pt x="1055174" y="116148"/>
                  <a:pt x="1033070" y="232191"/>
                  <a:pt x="1032455" y="354402"/>
                </a:cubicBezTo>
                <a:cubicBezTo>
                  <a:pt x="1149931" y="276290"/>
                  <a:pt x="1214483" y="249753"/>
                  <a:pt x="1279960" y="194593"/>
                </a:cubicBezTo>
                <a:cubicBezTo>
                  <a:pt x="1250929" y="263487"/>
                  <a:pt x="1195769" y="289045"/>
                  <a:pt x="1164311" y="400719"/>
                </a:cubicBezTo>
                <a:cubicBezTo>
                  <a:pt x="1310240" y="391423"/>
                  <a:pt x="1434639" y="427414"/>
                  <a:pt x="1535356" y="407651"/>
                </a:cubicBezTo>
                <a:cubicBezTo>
                  <a:pt x="1433916" y="473049"/>
                  <a:pt x="1366398" y="487695"/>
                  <a:pt x="1207315" y="576786"/>
                </a:cubicBezTo>
                <a:cubicBezTo>
                  <a:pt x="1241120" y="618830"/>
                  <a:pt x="1257965" y="668014"/>
                  <a:pt x="1298655" y="692609"/>
                </a:cubicBezTo>
                <a:cubicBezTo>
                  <a:pt x="1261850" y="729192"/>
                  <a:pt x="1197547" y="737211"/>
                  <a:pt x="1164311" y="755183"/>
                </a:cubicBezTo>
                <a:cubicBezTo>
                  <a:pt x="1243078" y="840101"/>
                  <a:pt x="1254294" y="890984"/>
                  <a:pt x="1341801" y="958979"/>
                </a:cubicBezTo>
                <a:cubicBezTo>
                  <a:pt x="1224040" y="962197"/>
                  <a:pt x="1147985" y="890979"/>
                  <a:pt x="1040630" y="880331"/>
                </a:cubicBezTo>
                <a:cubicBezTo>
                  <a:pt x="1053154" y="928723"/>
                  <a:pt x="1066452" y="1011973"/>
                  <a:pt x="1062096" y="1065600"/>
                </a:cubicBezTo>
                <a:cubicBezTo>
                  <a:pt x="998255" y="1047751"/>
                  <a:pt x="955343" y="994917"/>
                  <a:pt x="865770" y="977567"/>
                </a:cubicBezTo>
                <a:cubicBezTo>
                  <a:pt x="848217" y="1061843"/>
                  <a:pt x="823699" y="1072807"/>
                  <a:pt x="825396" y="1155903"/>
                </a:cubicBezTo>
                <a:cubicBezTo>
                  <a:pt x="775404" y="1129491"/>
                  <a:pt x="742592" y="1082006"/>
                  <a:pt x="701714" y="1065600"/>
                </a:cubicBezTo>
                <a:cubicBezTo>
                  <a:pt x="692703" y="1102737"/>
                  <a:pt x="638801" y="1160995"/>
                  <a:pt x="618407" y="1209275"/>
                </a:cubicBezTo>
                <a:cubicBezTo>
                  <a:pt x="571543" y="1173303"/>
                  <a:pt x="573942" y="1150373"/>
                  <a:pt x="535028" y="1111917"/>
                </a:cubicBezTo>
                <a:cubicBezTo>
                  <a:pt x="482428" y="1198155"/>
                  <a:pt x="408725" y="1224493"/>
                  <a:pt x="349506" y="1325099"/>
                </a:cubicBezTo>
                <a:cubicBezTo>
                  <a:pt x="346322" y="1253320"/>
                  <a:pt x="339176" y="1195541"/>
                  <a:pt x="341545" y="1118972"/>
                </a:cubicBezTo>
                <a:cubicBezTo>
                  <a:pt x="277974" y="1117639"/>
                  <a:pt x="202230" y="1095066"/>
                  <a:pt x="91339" y="1093513"/>
                </a:cubicBezTo>
                <a:cubicBezTo>
                  <a:pt x="149319" y="1023080"/>
                  <a:pt x="198707" y="986121"/>
                  <a:pt x="236700" y="942906"/>
                </a:cubicBezTo>
                <a:cubicBezTo>
                  <a:pt x="131956" y="900587"/>
                  <a:pt x="99735" y="839937"/>
                  <a:pt x="0" y="789967"/>
                </a:cubicBezTo>
                <a:cubicBezTo>
                  <a:pt x="129113" y="730171"/>
                  <a:pt x="179017" y="761580"/>
                  <a:pt x="279704" y="711136"/>
                </a:cubicBezTo>
                <a:cubicBezTo>
                  <a:pt x="233337" y="674422"/>
                  <a:pt x="179670" y="577523"/>
                  <a:pt x="83307" y="507341"/>
                </a:cubicBezTo>
                <a:cubicBezTo>
                  <a:pt x="181020" y="466381"/>
                  <a:pt x="322088" y="491496"/>
                  <a:pt x="381848" y="479550"/>
                </a:cubicBezTo>
                <a:cubicBezTo>
                  <a:pt x="363664" y="405493"/>
                  <a:pt x="358778" y="336252"/>
                  <a:pt x="320007" y="222383"/>
                </a:cubicBezTo>
                <a:cubicBezTo>
                  <a:pt x="462670" y="283702"/>
                  <a:pt x="527461" y="377908"/>
                  <a:pt x="607745" y="391517"/>
                </a:cubicBezTo>
                <a:cubicBezTo>
                  <a:pt x="602582" y="289786"/>
                  <a:pt x="686596" y="199252"/>
                  <a:pt x="691052" y="115762"/>
                </a:cubicBezTo>
                <a:cubicBezTo>
                  <a:pt x="738942" y="166385"/>
                  <a:pt x="772208" y="239383"/>
                  <a:pt x="814733" y="266369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845644417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5520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1431003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740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7217399"/>
              </p:ext>
            </p:extLst>
          </p:nvPr>
        </p:nvGraphicFramePr>
        <p:xfrm>
          <a:off x="179109" y="1487127"/>
          <a:ext cx="5731497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>
            <a:extLst>
              <a:ext uri="{FF2B5EF4-FFF2-40B4-BE49-F238E27FC236}">
                <a16:creationId xmlns:a16="http://schemas.microsoft.com/office/drawing/2014/main" id="{E19D0A92-385D-4967-97B7-2E1E65477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357" y="1310326"/>
            <a:ext cx="5747220" cy="449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vitak: vodoravno 3">
            <a:extLst>
              <a:ext uri="{FF2B5EF4-FFF2-40B4-BE49-F238E27FC236}">
                <a16:creationId xmlns:a16="http://schemas.microsoft.com/office/drawing/2014/main" id="{EAA1E790-1533-4982-B14D-68AC06C545E6}"/>
              </a:ext>
            </a:extLst>
          </p:cNvPr>
          <p:cNvSpPr/>
          <p:nvPr/>
        </p:nvSpPr>
        <p:spPr>
          <a:xfrm>
            <a:off x="6284479" y="5891751"/>
            <a:ext cx="5527307" cy="845615"/>
          </a:xfrm>
          <a:custGeom>
            <a:avLst/>
            <a:gdLst>
              <a:gd name="connsiteX0" fmla="*/ 5527307 w 5527307"/>
              <a:gd name="connsiteY0" fmla="*/ 52851 h 845615"/>
              <a:gd name="connsiteX1" fmla="*/ 5474456 w 5527307"/>
              <a:gd name="connsiteY1" fmla="*/ 105702 h 845615"/>
              <a:gd name="connsiteX2" fmla="*/ 5474456 w 5527307"/>
              <a:gd name="connsiteY2" fmla="*/ 52851 h 845615"/>
              <a:gd name="connsiteX3" fmla="*/ 5448031 w 5527307"/>
              <a:gd name="connsiteY3" fmla="*/ 79276 h 845615"/>
              <a:gd name="connsiteX4" fmla="*/ 5421606 w 5527307"/>
              <a:gd name="connsiteY4" fmla="*/ 52851 h 845615"/>
              <a:gd name="connsiteX5" fmla="*/ 5421605 w 5527307"/>
              <a:gd name="connsiteY5" fmla="*/ 105702 h 845615"/>
              <a:gd name="connsiteX6" fmla="*/ 4696823 w 5527307"/>
              <a:gd name="connsiteY6" fmla="*/ 105702 h 845615"/>
              <a:gd name="connsiteX7" fmla="*/ 4133104 w 5527307"/>
              <a:gd name="connsiteY7" fmla="*/ 105702 h 845615"/>
              <a:gd name="connsiteX8" fmla="*/ 3408322 w 5527307"/>
              <a:gd name="connsiteY8" fmla="*/ 105702 h 845615"/>
              <a:gd name="connsiteX9" fmla="*/ 2737228 w 5527307"/>
              <a:gd name="connsiteY9" fmla="*/ 105702 h 845615"/>
              <a:gd name="connsiteX10" fmla="*/ 2066134 w 5527307"/>
              <a:gd name="connsiteY10" fmla="*/ 105702 h 845615"/>
              <a:gd name="connsiteX11" fmla="*/ 1287664 w 5527307"/>
              <a:gd name="connsiteY11" fmla="*/ 105702 h 845615"/>
              <a:gd name="connsiteX12" fmla="*/ 723945 w 5527307"/>
              <a:gd name="connsiteY12" fmla="*/ 105702 h 845615"/>
              <a:gd name="connsiteX13" fmla="*/ 52851 w 5527307"/>
              <a:gd name="connsiteY13" fmla="*/ 105702 h 845615"/>
              <a:gd name="connsiteX14" fmla="*/ 0 w 5527307"/>
              <a:gd name="connsiteY14" fmla="*/ 158553 h 845615"/>
              <a:gd name="connsiteX15" fmla="*/ 0 w 5527307"/>
              <a:gd name="connsiteY15" fmla="*/ 792764 h 845615"/>
              <a:gd name="connsiteX16" fmla="*/ 52851 w 5527307"/>
              <a:gd name="connsiteY16" fmla="*/ 845615 h 845615"/>
              <a:gd name="connsiteX17" fmla="*/ 105702 w 5527307"/>
              <a:gd name="connsiteY17" fmla="*/ 792764 h 845615"/>
              <a:gd name="connsiteX18" fmla="*/ 105702 w 5527307"/>
              <a:gd name="connsiteY18" fmla="*/ 739913 h 845615"/>
              <a:gd name="connsiteX19" fmla="*/ 669421 w 5527307"/>
              <a:gd name="connsiteY19" fmla="*/ 739913 h 845615"/>
              <a:gd name="connsiteX20" fmla="*/ 1286828 w 5527307"/>
              <a:gd name="connsiteY20" fmla="*/ 739913 h 845615"/>
              <a:gd name="connsiteX21" fmla="*/ 1850547 w 5527307"/>
              <a:gd name="connsiteY21" fmla="*/ 739913 h 845615"/>
              <a:gd name="connsiteX22" fmla="*/ 2521641 w 5527307"/>
              <a:gd name="connsiteY22" fmla="*/ 739913 h 845615"/>
              <a:gd name="connsiteX23" fmla="*/ 3031673 w 5527307"/>
              <a:gd name="connsiteY23" fmla="*/ 739913 h 845615"/>
              <a:gd name="connsiteX24" fmla="*/ 3810142 w 5527307"/>
              <a:gd name="connsiteY24" fmla="*/ 739913 h 845615"/>
              <a:gd name="connsiteX25" fmla="*/ 4588612 w 5527307"/>
              <a:gd name="connsiteY25" fmla="*/ 739913 h 845615"/>
              <a:gd name="connsiteX26" fmla="*/ 5474456 w 5527307"/>
              <a:gd name="connsiteY26" fmla="*/ 739913 h 845615"/>
              <a:gd name="connsiteX27" fmla="*/ 5527307 w 5527307"/>
              <a:gd name="connsiteY27" fmla="*/ 687062 h 845615"/>
              <a:gd name="connsiteX28" fmla="*/ 5527307 w 5527307"/>
              <a:gd name="connsiteY28" fmla="*/ 52851 h 845615"/>
              <a:gd name="connsiteX29" fmla="*/ 52851 w 5527307"/>
              <a:gd name="connsiteY29" fmla="*/ 211404 h 845615"/>
              <a:gd name="connsiteX30" fmla="*/ 105702 w 5527307"/>
              <a:gd name="connsiteY30" fmla="*/ 158553 h 845615"/>
              <a:gd name="connsiteX31" fmla="*/ 79277 w 5527307"/>
              <a:gd name="connsiteY31" fmla="*/ 132128 h 845615"/>
              <a:gd name="connsiteX32" fmla="*/ 52852 w 5527307"/>
              <a:gd name="connsiteY32" fmla="*/ 158553 h 845615"/>
              <a:gd name="connsiteX33" fmla="*/ 52851 w 5527307"/>
              <a:gd name="connsiteY33" fmla="*/ 211404 h 845615"/>
              <a:gd name="connsiteX0" fmla="*/ 52851 w 5527307"/>
              <a:gd name="connsiteY0" fmla="*/ 211404 h 845615"/>
              <a:gd name="connsiteX1" fmla="*/ 105702 w 5527307"/>
              <a:gd name="connsiteY1" fmla="*/ 158553 h 845615"/>
              <a:gd name="connsiteX2" fmla="*/ 79277 w 5527307"/>
              <a:gd name="connsiteY2" fmla="*/ 132128 h 845615"/>
              <a:gd name="connsiteX3" fmla="*/ 52852 w 5527307"/>
              <a:gd name="connsiteY3" fmla="*/ 158553 h 845615"/>
              <a:gd name="connsiteX4" fmla="*/ 52851 w 5527307"/>
              <a:gd name="connsiteY4" fmla="*/ 211404 h 845615"/>
              <a:gd name="connsiteX5" fmla="*/ 5474456 w 5527307"/>
              <a:gd name="connsiteY5" fmla="*/ 105702 h 845615"/>
              <a:gd name="connsiteX6" fmla="*/ 5527307 w 5527307"/>
              <a:gd name="connsiteY6" fmla="*/ 52851 h 845615"/>
              <a:gd name="connsiteX7" fmla="*/ 5474456 w 5527307"/>
              <a:gd name="connsiteY7" fmla="*/ 0 h 845615"/>
              <a:gd name="connsiteX8" fmla="*/ 5421605 w 5527307"/>
              <a:gd name="connsiteY8" fmla="*/ 52851 h 845615"/>
              <a:gd name="connsiteX9" fmla="*/ 5448030 w 5527307"/>
              <a:gd name="connsiteY9" fmla="*/ 79276 h 845615"/>
              <a:gd name="connsiteX10" fmla="*/ 5474455 w 5527307"/>
              <a:gd name="connsiteY10" fmla="*/ 52851 h 845615"/>
              <a:gd name="connsiteX11" fmla="*/ 5474456 w 5527307"/>
              <a:gd name="connsiteY11" fmla="*/ 105702 h 845615"/>
              <a:gd name="connsiteX0" fmla="*/ 0 w 5527307"/>
              <a:gd name="connsiteY0" fmla="*/ 158553 h 845615"/>
              <a:gd name="connsiteX1" fmla="*/ 52851 w 5527307"/>
              <a:gd name="connsiteY1" fmla="*/ 105702 h 845615"/>
              <a:gd name="connsiteX2" fmla="*/ 723945 w 5527307"/>
              <a:gd name="connsiteY2" fmla="*/ 105702 h 845615"/>
              <a:gd name="connsiteX3" fmla="*/ 1448727 w 5527307"/>
              <a:gd name="connsiteY3" fmla="*/ 105702 h 845615"/>
              <a:gd name="connsiteX4" fmla="*/ 2066134 w 5527307"/>
              <a:gd name="connsiteY4" fmla="*/ 105702 h 845615"/>
              <a:gd name="connsiteX5" fmla="*/ 2737228 w 5527307"/>
              <a:gd name="connsiteY5" fmla="*/ 105702 h 845615"/>
              <a:gd name="connsiteX6" fmla="*/ 3300947 w 5527307"/>
              <a:gd name="connsiteY6" fmla="*/ 105702 h 845615"/>
              <a:gd name="connsiteX7" fmla="*/ 3972041 w 5527307"/>
              <a:gd name="connsiteY7" fmla="*/ 105702 h 845615"/>
              <a:gd name="connsiteX8" fmla="*/ 4482073 w 5527307"/>
              <a:gd name="connsiteY8" fmla="*/ 105702 h 845615"/>
              <a:gd name="connsiteX9" fmla="*/ 5421605 w 5527307"/>
              <a:gd name="connsiteY9" fmla="*/ 105702 h 845615"/>
              <a:gd name="connsiteX10" fmla="*/ 5421605 w 5527307"/>
              <a:gd name="connsiteY10" fmla="*/ 52851 h 845615"/>
              <a:gd name="connsiteX11" fmla="*/ 5474456 w 5527307"/>
              <a:gd name="connsiteY11" fmla="*/ 0 h 845615"/>
              <a:gd name="connsiteX12" fmla="*/ 5527307 w 5527307"/>
              <a:gd name="connsiteY12" fmla="*/ 52851 h 845615"/>
              <a:gd name="connsiteX13" fmla="*/ 5527307 w 5527307"/>
              <a:gd name="connsiteY13" fmla="*/ 687062 h 845615"/>
              <a:gd name="connsiteX14" fmla="*/ 5474456 w 5527307"/>
              <a:gd name="connsiteY14" fmla="*/ 739913 h 845615"/>
              <a:gd name="connsiteX15" fmla="*/ 4857049 w 5527307"/>
              <a:gd name="connsiteY15" fmla="*/ 739913 h 845615"/>
              <a:gd name="connsiteX16" fmla="*/ 4185955 w 5527307"/>
              <a:gd name="connsiteY16" fmla="*/ 739913 h 845615"/>
              <a:gd name="connsiteX17" fmla="*/ 3514861 w 5527307"/>
              <a:gd name="connsiteY17" fmla="*/ 739913 h 845615"/>
              <a:gd name="connsiteX18" fmla="*/ 3004829 w 5527307"/>
              <a:gd name="connsiteY18" fmla="*/ 739913 h 845615"/>
              <a:gd name="connsiteX19" fmla="*/ 2333735 w 5527307"/>
              <a:gd name="connsiteY19" fmla="*/ 739913 h 845615"/>
              <a:gd name="connsiteX20" fmla="*/ 1555266 w 5527307"/>
              <a:gd name="connsiteY20" fmla="*/ 739913 h 845615"/>
              <a:gd name="connsiteX21" fmla="*/ 776796 w 5527307"/>
              <a:gd name="connsiteY21" fmla="*/ 739913 h 845615"/>
              <a:gd name="connsiteX22" fmla="*/ 105702 w 5527307"/>
              <a:gd name="connsiteY22" fmla="*/ 739913 h 845615"/>
              <a:gd name="connsiteX23" fmla="*/ 105702 w 5527307"/>
              <a:gd name="connsiteY23" fmla="*/ 792764 h 845615"/>
              <a:gd name="connsiteX24" fmla="*/ 52851 w 5527307"/>
              <a:gd name="connsiteY24" fmla="*/ 845615 h 845615"/>
              <a:gd name="connsiteX25" fmla="*/ 0 w 5527307"/>
              <a:gd name="connsiteY25" fmla="*/ 792764 h 845615"/>
              <a:gd name="connsiteX26" fmla="*/ 0 w 5527307"/>
              <a:gd name="connsiteY26" fmla="*/ 158553 h 845615"/>
              <a:gd name="connsiteX27" fmla="*/ 5421605 w 5527307"/>
              <a:gd name="connsiteY27" fmla="*/ 105702 h 845615"/>
              <a:gd name="connsiteX28" fmla="*/ 5474456 w 5527307"/>
              <a:gd name="connsiteY28" fmla="*/ 105702 h 845615"/>
              <a:gd name="connsiteX29" fmla="*/ 5527307 w 5527307"/>
              <a:gd name="connsiteY29" fmla="*/ 52851 h 845615"/>
              <a:gd name="connsiteX30" fmla="*/ 5474456 w 5527307"/>
              <a:gd name="connsiteY30" fmla="*/ 105702 h 845615"/>
              <a:gd name="connsiteX31" fmla="*/ 5474456 w 5527307"/>
              <a:gd name="connsiteY31" fmla="*/ 52851 h 845615"/>
              <a:gd name="connsiteX32" fmla="*/ 5448031 w 5527307"/>
              <a:gd name="connsiteY32" fmla="*/ 79276 h 845615"/>
              <a:gd name="connsiteX33" fmla="*/ 5421606 w 5527307"/>
              <a:gd name="connsiteY33" fmla="*/ 52851 h 845615"/>
              <a:gd name="connsiteX34" fmla="*/ 52851 w 5527307"/>
              <a:gd name="connsiteY34" fmla="*/ 211404 h 845615"/>
              <a:gd name="connsiteX35" fmla="*/ 52851 w 5527307"/>
              <a:gd name="connsiteY35" fmla="*/ 158553 h 845615"/>
              <a:gd name="connsiteX36" fmla="*/ 79276 w 5527307"/>
              <a:gd name="connsiteY36" fmla="*/ 132128 h 845615"/>
              <a:gd name="connsiteX37" fmla="*/ 105701 w 5527307"/>
              <a:gd name="connsiteY37" fmla="*/ 158553 h 845615"/>
              <a:gd name="connsiteX38" fmla="*/ 52850 w 5527307"/>
              <a:gd name="connsiteY38" fmla="*/ 211404 h 845615"/>
              <a:gd name="connsiteX39" fmla="*/ -1 w 5527307"/>
              <a:gd name="connsiteY39" fmla="*/ 158553 h 845615"/>
              <a:gd name="connsiteX40" fmla="*/ 105702 w 5527307"/>
              <a:gd name="connsiteY40" fmla="*/ 158553 h 845615"/>
              <a:gd name="connsiteX41" fmla="*/ 105702 w 5527307"/>
              <a:gd name="connsiteY41" fmla="*/ 739913 h 84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527307" h="845615" stroke="0" extrusionOk="0">
                <a:moveTo>
                  <a:pt x="5527307" y="52851"/>
                </a:moveTo>
                <a:cubicBezTo>
                  <a:pt x="5501228" y="74753"/>
                  <a:pt x="5498415" y="77410"/>
                  <a:pt x="5474456" y="105702"/>
                </a:cubicBezTo>
                <a:cubicBezTo>
                  <a:pt x="5475519" y="89472"/>
                  <a:pt x="5474495" y="64170"/>
                  <a:pt x="5474456" y="52851"/>
                </a:cubicBezTo>
                <a:cubicBezTo>
                  <a:pt x="5475139" y="68316"/>
                  <a:pt x="5462240" y="79982"/>
                  <a:pt x="5448031" y="79276"/>
                </a:cubicBezTo>
                <a:cubicBezTo>
                  <a:pt x="5433738" y="79871"/>
                  <a:pt x="5420255" y="67521"/>
                  <a:pt x="5421606" y="52851"/>
                </a:cubicBezTo>
                <a:cubicBezTo>
                  <a:pt x="5420572" y="68945"/>
                  <a:pt x="5419882" y="91565"/>
                  <a:pt x="5421605" y="105702"/>
                </a:cubicBezTo>
                <a:cubicBezTo>
                  <a:pt x="5182042" y="123206"/>
                  <a:pt x="5018321" y="74073"/>
                  <a:pt x="4696823" y="105702"/>
                </a:cubicBezTo>
                <a:cubicBezTo>
                  <a:pt x="4375325" y="137331"/>
                  <a:pt x="4292454" y="109577"/>
                  <a:pt x="4133104" y="105702"/>
                </a:cubicBezTo>
                <a:cubicBezTo>
                  <a:pt x="3973754" y="101827"/>
                  <a:pt x="3684149" y="90327"/>
                  <a:pt x="3408322" y="105702"/>
                </a:cubicBezTo>
                <a:cubicBezTo>
                  <a:pt x="3132495" y="121077"/>
                  <a:pt x="2885026" y="98606"/>
                  <a:pt x="2737228" y="105702"/>
                </a:cubicBezTo>
                <a:cubicBezTo>
                  <a:pt x="2589430" y="112798"/>
                  <a:pt x="2261388" y="79917"/>
                  <a:pt x="2066134" y="105702"/>
                </a:cubicBezTo>
                <a:cubicBezTo>
                  <a:pt x="1870880" y="131487"/>
                  <a:pt x="1541436" y="104843"/>
                  <a:pt x="1287664" y="105702"/>
                </a:cubicBezTo>
                <a:cubicBezTo>
                  <a:pt x="1033892" y="106562"/>
                  <a:pt x="848156" y="91301"/>
                  <a:pt x="723945" y="105702"/>
                </a:cubicBezTo>
                <a:cubicBezTo>
                  <a:pt x="599734" y="120103"/>
                  <a:pt x="313425" y="114570"/>
                  <a:pt x="52851" y="105702"/>
                </a:cubicBezTo>
                <a:cubicBezTo>
                  <a:pt x="18507" y="106529"/>
                  <a:pt x="-1556" y="124508"/>
                  <a:pt x="0" y="158553"/>
                </a:cubicBezTo>
                <a:cubicBezTo>
                  <a:pt x="9031" y="316448"/>
                  <a:pt x="-10654" y="607445"/>
                  <a:pt x="0" y="792764"/>
                </a:cubicBezTo>
                <a:cubicBezTo>
                  <a:pt x="6348" y="825549"/>
                  <a:pt x="29198" y="842839"/>
                  <a:pt x="52851" y="845615"/>
                </a:cubicBezTo>
                <a:cubicBezTo>
                  <a:pt x="86804" y="844857"/>
                  <a:pt x="104286" y="821311"/>
                  <a:pt x="105702" y="792764"/>
                </a:cubicBezTo>
                <a:cubicBezTo>
                  <a:pt x="106912" y="768955"/>
                  <a:pt x="105560" y="755736"/>
                  <a:pt x="105702" y="739913"/>
                </a:cubicBezTo>
                <a:cubicBezTo>
                  <a:pt x="332275" y="746813"/>
                  <a:pt x="401882" y="713112"/>
                  <a:pt x="669421" y="739913"/>
                </a:cubicBezTo>
                <a:cubicBezTo>
                  <a:pt x="936960" y="766714"/>
                  <a:pt x="1042897" y="767055"/>
                  <a:pt x="1286828" y="739913"/>
                </a:cubicBezTo>
                <a:cubicBezTo>
                  <a:pt x="1530759" y="712771"/>
                  <a:pt x="1736282" y="750512"/>
                  <a:pt x="1850547" y="739913"/>
                </a:cubicBezTo>
                <a:cubicBezTo>
                  <a:pt x="1964812" y="729314"/>
                  <a:pt x="2246960" y="750851"/>
                  <a:pt x="2521641" y="739913"/>
                </a:cubicBezTo>
                <a:cubicBezTo>
                  <a:pt x="2796322" y="728975"/>
                  <a:pt x="2888757" y="714983"/>
                  <a:pt x="3031673" y="739913"/>
                </a:cubicBezTo>
                <a:cubicBezTo>
                  <a:pt x="3174589" y="764843"/>
                  <a:pt x="3515744" y="715929"/>
                  <a:pt x="3810142" y="739913"/>
                </a:cubicBezTo>
                <a:cubicBezTo>
                  <a:pt x="4104540" y="763897"/>
                  <a:pt x="4226579" y="772345"/>
                  <a:pt x="4588612" y="739913"/>
                </a:cubicBezTo>
                <a:cubicBezTo>
                  <a:pt x="4950645" y="707482"/>
                  <a:pt x="5237681" y="714828"/>
                  <a:pt x="5474456" y="739913"/>
                </a:cubicBezTo>
                <a:cubicBezTo>
                  <a:pt x="5506677" y="737194"/>
                  <a:pt x="5525677" y="710592"/>
                  <a:pt x="5527307" y="687062"/>
                </a:cubicBezTo>
                <a:cubicBezTo>
                  <a:pt x="5525533" y="546516"/>
                  <a:pt x="5523708" y="219218"/>
                  <a:pt x="5527307" y="52851"/>
                </a:cubicBezTo>
                <a:close/>
                <a:moveTo>
                  <a:pt x="52851" y="211404"/>
                </a:moveTo>
                <a:cubicBezTo>
                  <a:pt x="79312" y="208944"/>
                  <a:pt x="108140" y="186917"/>
                  <a:pt x="105702" y="158553"/>
                </a:cubicBezTo>
                <a:cubicBezTo>
                  <a:pt x="106396" y="144938"/>
                  <a:pt x="94354" y="133357"/>
                  <a:pt x="79277" y="132128"/>
                </a:cubicBezTo>
                <a:cubicBezTo>
                  <a:pt x="63755" y="130309"/>
                  <a:pt x="51299" y="145275"/>
                  <a:pt x="52852" y="158553"/>
                </a:cubicBezTo>
                <a:cubicBezTo>
                  <a:pt x="53452" y="172678"/>
                  <a:pt x="50682" y="192471"/>
                  <a:pt x="52851" y="211404"/>
                </a:cubicBezTo>
                <a:close/>
              </a:path>
              <a:path w="5527307" h="845615" fill="darkenLess" stroke="0" extrusionOk="0">
                <a:moveTo>
                  <a:pt x="52851" y="211404"/>
                </a:moveTo>
                <a:cubicBezTo>
                  <a:pt x="65815" y="193549"/>
                  <a:pt x="85631" y="180114"/>
                  <a:pt x="105702" y="158553"/>
                </a:cubicBezTo>
                <a:cubicBezTo>
                  <a:pt x="106213" y="144275"/>
                  <a:pt x="93570" y="130641"/>
                  <a:pt x="79277" y="132128"/>
                </a:cubicBezTo>
                <a:cubicBezTo>
                  <a:pt x="64333" y="132327"/>
                  <a:pt x="54705" y="146558"/>
                  <a:pt x="52852" y="158553"/>
                </a:cubicBezTo>
                <a:cubicBezTo>
                  <a:pt x="52544" y="176434"/>
                  <a:pt x="50902" y="195677"/>
                  <a:pt x="52851" y="211404"/>
                </a:cubicBezTo>
                <a:close/>
                <a:moveTo>
                  <a:pt x="5474456" y="105702"/>
                </a:moveTo>
                <a:cubicBezTo>
                  <a:pt x="5502669" y="110224"/>
                  <a:pt x="5522914" y="81393"/>
                  <a:pt x="5527307" y="52851"/>
                </a:cubicBezTo>
                <a:cubicBezTo>
                  <a:pt x="5523869" y="24429"/>
                  <a:pt x="5506288" y="3279"/>
                  <a:pt x="5474456" y="0"/>
                </a:cubicBezTo>
                <a:cubicBezTo>
                  <a:pt x="5445282" y="-7055"/>
                  <a:pt x="5421958" y="26080"/>
                  <a:pt x="5421605" y="52851"/>
                </a:cubicBezTo>
                <a:cubicBezTo>
                  <a:pt x="5423112" y="68846"/>
                  <a:pt x="5431919" y="76431"/>
                  <a:pt x="5448030" y="79276"/>
                </a:cubicBezTo>
                <a:cubicBezTo>
                  <a:pt x="5459101" y="79967"/>
                  <a:pt x="5475184" y="69229"/>
                  <a:pt x="5474455" y="52851"/>
                </a:cubicBezTo>
                <a:cubicBezTo>
                  <a:pt x="5475380" y="70090"/>
                  <a:pt x="5475696" y="86574"/>
                  <a:pt x="5474456" y="105702"/>
                </a:cubicBezTo>
                <a:close/>
              </a:path>
              <a:path w="5527307" h="845615" fill="none" extrusionOk="0">
                <a:moveTo>
                  <a:pt x="0" y="158553"/>
                </a:moveTo>
                <a:cubicBezTo>
                  <a:pt x="-1816" y="127026"/>
                  <a:pt x="26695" y="105688"/>
                  <a:pt x="52851" y="105702"/>
                </a:cubicBezTo>
                <a:cubicBezTo>
                  <a:pt x="236098" y="80888"/>
                  <a:pt x="410356" y="100332"/>
                  <a:pt x="723945" y="105702"/>
                </a:cubicBezTo>
                <a:cubicBezTo>
                  <a:pt x="1037534" y="111072"/>
                  <a:pt x="1172493" y="120984"/>
                  <a:pt x="1448727" y="105702"/>
                </a:cubicBezTo>
                <a:cubicBezTo>
                  <a:pt x="1724961" y="90420"/>
                  <a:pt x="1773612" y="84458"/>
                  <a:pt x="2066134" y="105702"/>
                </a:cubicBezTo>
                <a:cubicBezTo>
                  <a:pt x="2358656" y="126946"/>
                  <a:pt x="2410527" y="126518"/>
                  <a:pt x="2737228" y="105702"/>
                </a:cubicBezTo>
                <a:cubicBezTo>
                  <a:pt x="3063929" y="84886"/>
                  <a:pt x="3180007" y="118546"/>
                  <a:pt x="3300947" y="105702"/>
                </a:cubicBezTo>
                <a:cubicBezTo>
                  <a:pt x="3421887" y="92858"/>
                  <a:pt x="3738014" y="74689"/>
                  <a:pt x="3972041" y="105702"/>
                </a:cubicBezTo>
                <a:cubicBezTo>
                  <a:pt x="4206068" y="136715"/>
                  <a:pt x="4329783" y="120199"/>
                  <a:pt x="4482073" y="105702"/>
                </a:cubicBezTo>
                <a:cubicBezTo>
                  <a:pt x="4634363" y="91205"/>
                  <a:pt x="5198414" y="79828"/>
                  <a:pt x="5421605" y="105702"/>
                </a:cubicBezTo>
                <a:cubicBezTo>
                  <a:pt x="5419361" y="90356"/>
                  <a:pt x="5419427" y="75506"/>
                  <a:pt x="5421605" y="52851"/>
                </a:cubicBezTo>
                <a:cubicBezTo>
                  <a:pt x="5417529" y="25360"/>
                  <a:pt x="5440809" y="-3451"/>
                  <a:pt x="5474456" y="0"/>
                </a:cubicBezTo>
                <a:cubicBezTo>
                  <a:pt x="5505914" y="6008"/>
                  <a:pt x="5523716" y="23618"/>
                  <a:pt x="5527307" y="52851"/>
                </a:cubicBezTo>
                <a:cubicBezTo>
                  <a:pt x="5518463" y="356359"/>
                  <a:pt x="5531292" y="421619"/>
                  <a:pt x="5527307" y="687062"/>
                </a:cubicBezTo>
                <a:cubicBezTo>
                  <a:pt x="5524380" y="717660"/>
                  <a:pt x="5500309" y="734845"/>
                  <a:pt x="5474456" y="739913"/>
                </a:cubicBezTo>
                <a:cubicBezTo>
                  <a:pt x="5224139" y="737195"/>
                  <a:pt x="5075082" y="725676"/>
                  <a:pt x="4857049" y="739913"/>
                </a:cubicBezTo>
                <a:cubicBezTo>
                  <a:pt x="4639016" y="754150"/>
                  <a:pt x="4478454" y="721843"/>
                  <a:pt x="4185955" y="739913"/>
                </a:cubicBezTo>
                <a:cubicBezTo>
                  <a:pt x="3893456" y="757983"/>
                  <a:pt x="3765926" y="717955"/>
                  <a:pt x="3514861" y="739913"/>
                </a:cubicBezTo>
                <a:cubicBezTo>
                  <a:pt x="3263796" y="761871"/>
                  <a:pt x="3240349" y="739053"/>
                  <a:pt x="3004829" y="739913"/>
                </a:cubicBezTo>
                <a:cubicBezTo>
                  <a:pt x="2769309" y="740773"/>
                  <a:pt x="2547682" y="716948"/>
                  <a:pt x="2333735" y="739913"/>
                </a:cubicBezTo>
                <a:cubicBezTo>
                  <a:pt x="2119788" y="762878"/>
                  <a:pt x="1893584" y="705339"/>
                  <a:pt x="1555266" y="739913"/>
                </a:cubicBezTo>
                <a:cubicBezTo>
                  <a:pt x="1216948" y="774487"/>
                  <a:pt x="1095654" y="717798"/>
                  <a:pt x="776796" y="739913"/>
                </a:cubicBezTo>
                <a:cubicBezTo>
                  <a:pt x="457938" y="762029"/>
                  <a:pt x="287663" y="716188"/>
                  <a:pt x="105702" y="739913"/>
                </a:cubicBezTo>
                <a:cubicBezTo>
                  <a:pt x="104105" y="766145"/>
                  <a:pt x="108076" y="780717"/>
                  <a:pt x="105702" y="792764"/>
                </a:cubicBezTo>
                <a:cubicBezTo>
                  <a:pt x="112402" y="821529"/>
                  <a:pt x="86246" y="846281"/>
                  <a:pt x="52851" y="845615"/>
                </a:cubicBezTo>
                <a:cubicBezTo>
                  <a:pt x="21245" y="846391"/>
                  <a:pt x="-5797" y="822052"/>
                  <a:pt x="0" y="792764"/>
                </a:cubicBezTo>
                <a:cubicBezTo>
                  <a:pt x="22382" y="549158"/>
                  <a:pt x="1037" y="426675"/>
                  <a:pt x="0" y="158553"/>
                </a:cubicBezTo>
                <a:close/>
                <a:moveTo>
                  <a:pt x="5421605" y="105702"/>
                </a:moveTo>
                <a:cubicBezTo>
                  <a:pt x="5437648" y="108259"/>
                  <a:pt x="5457740" y="106317"/>
                  <a:pt x="5474456" y="105702"/>
                </a:cubicBezTo>
                <a:cubicBezTo>
                  <a:pt x="5504740" y="108313"/>
                  <a:pt x="5532222" y="82630"/>
                  <a:pt x="5527307" y="52851"/>
                </a:cubicBezTo>
                <a:moveTo>
                  <a:pt x="5474456" y="105702"/>
                </a:moveTo>
                <a:cubicBezTo>
                  <a:pt x="5472497" y="91944"/>
                  <a:pt x="5472620" y="64279"/>
                  <a:pt x="5474456" y="52851"/>
                </a:cubicBezTo>
                <a:cubicBezTo>
                  <a:pt x="5474728" y="68148"/>
                  <a:pt x="5463988" y="79246"/>
                  <a:pt x="5448031" y="79276"/>
                </a:cubicBezTo>
                <a:cubicBezTo>
                  <a:pt x="5435143" y="80177"/>
                  <a:pt x="5421090" y="68233"/>
                  <a:pt x="5421606" y="52851"/>
                </a:cubicBezTo>
                <a:moveTo>
                  <a:pt x="52851" y="211404"/>
                </a:moveTo>
                <a:cubicBezTo>
                  <a:pt x="54954" y="187196"/>
                  <a:pt x="50708" y="176715"/>
                  <a:pt x="52851" y="158553"/>
                </a:cubicBezTo>
                <a:cubicBezTo>
                  <a:pt x="50883" y="145614"/>
                  <a:pt x="67851" y="130550"/>
                  <a:pt x="79276" y="132128"/>
                </a:cubicBezTo>
                <a:cubicBezTo>
                  <a:pt x="93995" y="132649"/>
                  <a:pt x="108983" y="143308"/>
                  <a:pt x="105701" y="158553"/>
                </a:cubicBezTo>
                <a:cubicBezTo>
                  <a:pt x="107353" y="190593"/>
                  <a:pt x="81716" y="209355"/>
                  <a:pt x="52850" y="211404"/>
                </a:cubicBezTo>
                <a:cubicBezTo>
                  <a:pt x="24381" y="204463"/>
                  <a:pt x="1407" y="185120"/>
                  <a:pt x="-1" y="158553"/>
                </a:cubicBezTo>
                <a:moveTo>
                  <a:pt x="105702" y="158553"/>
                </a:moveTo>
                <a:cubicBezTo>
                  <a:pt x="112177" y="315523"/>
                  <a:pt x="99913" y="526669"/>
                  <a:pt x="105702" y="739913"/>
                </a:cubicBezTo>
              </a:path>
              <a:path w="5527307" h="845615" fill="none" stroke="0" extrusionOk="0">
                <a:moveTo>
                  <a:pt x="0" y="158553"/>
                </a:moveTo>
                <a:cubicBezTo>
                  <a:pt x="2519" y="127930"/>
                  <a:pt x="23368" y="98941"/>
                  <a:pt x="52851" y="105702"/>
                </a:cubicBezTo>
                <a:cubicBezTo>
                  <a:pt x="179554" y="97522"/>
                  <a:pt x="421360" y="93571"/>
                  <a:pt x="616570" y="105702"/>
                </a:cubicBezTo>
                <a:cubicBezTo>
                  <a:pt x="811780" y="117833"/>
                  <a:pt x="919752" y="110586"/>
                  <a:pt x="1180289" y="105702"/>
                </a:cubicBezTo>
                <a:cubicBezTo>
                  <a:pt x="1440826" y="100818"/>
                  <a:pt x="1530730" y="91694"/>
                  <a:pt x="1690321" y="105702"/>
                </a:cubicBezTo>
                <a:cubicBezTo>
                  <a:pt x="1849912" y="119710"/>
                  <a:pt x="2119901" y="108011"/>
                  <a:pt x="2415103" y="105702"/>
                </a:cubicBezTo>
                <a:cubicBezTo>
                  <a:pt x="2710305" y="103393"/>
                  <a:pt x="2806123" y="80859"/>
                  <a:pt x="2925134" y="105702"/>
                </a:cubicBezTo>
                <a:cubicBezTo>
                  <a:pt x="3044145" y="130545"/>
                  <a:pt x="3187721" y="90316"/>
                  <a:pt x="3435166" y="105702"/>
                </a:cubicBezTo>
                <a:cubicBezTo>
                  <a:pt x="3682611" y="121088"/>
                  <a:pt x="3804719" y="116050"/>
                  <a:pt x="4106260" y="105702"/>
                </a:cubicBezTo>
                <a:cubicBezTo>
                  <a:pt x="4407801" y="95354"/>
                  <a:pt x="4448114" y="80972"/>
                  <a:pt x="4723667" y="105702"/>
                </a:cubicBezTo>
                <a:cubicBezTo>
                  <a:pt x="4999220" y="130432"/>
                  <a:pt x="5244978" y="138229"/>
                  <a:pt x="5421605" y="105702"/>
                </a:cubicBezTo>
                <a:cubicBezTo>
                  <a:pt x="5420061" y="84162"/>
                  <a:pt x="5420459" y="71925"/>
                  <a:pt x="5421605" y="52851"/>
                </a:cubicBezTo>
                <a:cubicBezTo>
                  <a:pt x="5422113" y="18754"/>
                  <a:pt x="5445280" y="-839"/>
                  <a:pt x="5474456" y="0"/>
                </a:cubicBezTo>
                <a:cubicBezTo>
                  <a:pt x="5499886" y="3839"/>
                  <a:pt x="5527728" y="24527"/>
                  <a:pt x="5527307" y="52851"/>
                </a:cubicBezTo>
                <a:cubicBezTo>
                  <a:pt x="5557455" y="328268"/>
                  <a:pt x="5526212" y="397375"/>
                  <a:pt x="5527307" y="687062"/>
                </a:cubicBezTo>
                <a:cubicBezTo>
                  <a:pt x="5526751" y="714797"/>
                  <a:pt x="5507362" y="741523"/>
                  <a:pt x="5474456" y="739913"/>
                </a:cubicBezTo>
                <a:cubicBezTo>
                  <a:pt x="5317552" y="765339"/>
                  <a:pt x="5109356" y="749851"/>
                  <a:pt x="4964424" y="739913"/>
                </a:cubicBezTo>
                <a:cubicBezTo>
                  <a:pt x="4819492" y="729975"/>
                  <a:pt x="4465657" y="726759"/>
                  <a:pt x="4293330" y="739913"/>
                </a:cubicBezTo>
                <a:cubicBezTo>
                  <a:pt x="4121003" y="753067"/>
                  <a:pt x="3747586" y="746376"/>
                  <a:pt x="3514861" y="739913"/>
                </a:cubicBezTo>
                <a:cubicBezTo>
                  <a:pt x="3282136" y="733450"/>
                  <a:pt x="3138349" y="764469"/>
                  <a:pt x="3004829" y="739913"/>
                </a:cubicBezTo>
                <a:cubicBezTo>
                  <a:pt x="2871309" y="715357"/>
                  <a:pt x="2657657" y="751730"/>
                  <a:pt x="2441110" y="739913"/>
                </a:cubicBezTo>
                <a:cubicBezTo>
                  <a:pt x="2224563" y="728096"/>
                  <a:pt x="1996829" y="776864"/>
                  <a:pt x="1662641" y="739913"/>
                </a:cubicBezTo>
                <a:cubicBezTo>
                  <a:pt x="1328453" y="702962"/>
                  <a:pt x="1326277" y="760112"/>
                  <a:pt x="991546" y="739913"/>
                </a:cubicBezTo>
                <a:cubicBezTo>
                  <a:pt x="656816" y="719714"/>
                  <a:pt x="409077" y="743742"/>
                  <a:pt x="105702" y="739913"/>
                </a:cubicBezTo>
                <a:cubicBezTo>
                  <a:pt x="107021" y="760558"/>
                  <a:pt x="104983" y="771063"/>
                  <a:pt x="105702" y="792764"/>
                </a:cubicBezTo>
                <a:cubicBezTo>
                  <a:pt x="99954" y="818172"/>
                  <a:pt x="79641" y="844398"/>
                  <a:pt x="52851" y="845615"/>
                </a:cubicBezTo>
                <a:cubicBezTo>
                  <a:pt x="25007" y="850330"/>
                  <a:pt x="1503" y="821762"/>
                  <a:pt x="0" y="792764"/>
                </a:cubicBezTo>
                <a:cubicBezTo>
                  <a:pt x="-30810" y="515919"/>
                  <a:pt x="15877" y="391340"/>
                  <a:pt x="0" y="158553"/>
                </a:cubicBezTo>
                <a:close/>
                <a:moveTo>
                  <a:pt x="5421605" y="105702"/>
                </a:moveTo>
                <a:cubicBezTo>
                  <a:pt x="5447829" y="107618"/>
                  <a:pt x="5452289" y="107075"/>
                  <a:pt x="5474456" y="105702"/>
                </a:cubicBezTo>
                <a:cubicBezTo>
                  <a:pt x="5507575" y="107196"/>
                  <a:pt x="5525058" y="77230"/>
                  <a:pt x="5527307" y="52851"/>
                </a:cubicBezTo>
                <a:moveTo>
                  <a:pt x="5474456" y="105702"/>
                </a:moveTo>
                <a:cubicBezTo>
                  <a:pt x="5475614" y="88184"/>
                  <a:pt x="5475692" y="63931"/>
                  <a:pt x="5474456" y="52851"/>
                </a:cubicBezTo>
                <a:cubicBezTo>
                  <a:pt x="5472617" y="65675"/>
                  <a:pt x="5464405" y="79814"/>
                  <a:pt x="5448031" y="79276"/>
                </a:cubicBezTo>
                <a:cubicBezTo>
                  <a:pt x="5434030" y="76248"/>
                  <a:pt x="5421690" y="66438"/>
                  <a:pt x="5421606" y="52851"/>
                </a:cubicBezTo>
                <a:moveTo>
                  <a:pt x="52851" y="211404"/>
                </a:moveTo>
                <a:cubicBezTo>
                  <a:pt x="54814" y="197170"/>
                  <a:pt x="53938" y="172566"/>
                  <a:pt x="52851" y="158553"/>
                </a:cubicBezTo>
                <a:cubicBezTo>
                  <a:pt x="54042" y="144647"/>
                  <a:pt x="65921" y="130668"/>
                  <a:pt x="79276" y="132128"/>
                </a:cubicBezTo>
                <a:cubicBezTo>
                  <a:pt x="95521" y="131235"/>
                  <a:pt x="105310" y="144162"/>
                  <a:pt x="105701" y="158553"/>
                </a:cubicBezTo>
                <a:cubicBezTo>
                  <a:pt x="103204" y="193054"/>
                  <a:pt x="83972" y="209632"/>
                  <a:pt x="52850" y="211404"/>
                </a:cubicBezTo>
                <a:cubicBezTo>
                  <a:pt x="22495" y="211571"/>
                  <a:pt x="-4850" y="188545"/>
                  <a:pt x="-1" y="158553"/>
                </a:cubicBezTo>
                <a:moveTo>
                  <a:pt x="105702" y="158553"/>
                </a:moveTo>
                <a:cubicBezTo>
                  <a:pt x="79447" y="366897"/>
                  <a:pt x="114265" y="587617"/>
                  <a:pt x="105702" y="739913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i="0" dirty="0">
                <a:solidFill>
                  <a:schemeClr val="tx1"/>
                </a:solidFill>
                <a:effectLst/>
              </a:rPr>
              <a:t>General Bernard 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Montgomery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18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id="{DCB2ED25-563D-428D-A349-A18B82C455C1}"/>
              </a:ext>
            </a:extLst>
          </p:cNvPr>
          <p:cNvSpPr/>
          <p:nvPr/>
        </p:nvSpPr>
        <p:spPr>
          <a:xfrm>
            <a:off x="9078013" y="2007907"/>
            <a:ext cx="2903246" cy="4150925"/>
          </a:xfrm>
          <a:custGeom>
            <a:avLst/>
            <a:gdLst>
              <a:gd name="connsiteX0" fmla="*/ 362906 w 2903246"/>
              <a:gd name="connsiteY0" fmla="*/ 362906 h 4150925"/>
              <a:gd name="connsiteX1" fmla="*/ 863716 w 2903246"/>
              <a:gd name="connsiteY1" fmla="*/ 362906 h 4150925"/>
              <a:gd name="connsiteX2" fmla="*/ 1386300 w 2903246"/>
              <a:gd name="connsiteY2" fmla="*/ 362906 h 4150925"/>
              <a:gd name="connsiteX3" fmla="*/ 1930658 w 2903246"/>
              <a:gd name="connsiteY3" fmla="*/ 362906 h 4150925"/>
              <a:gd name="connsiteX4" fmla="*/ 2540340 w 2903246"/>
              <a:gd name="connsiteY4" fmla="*/ 362906 h 4150925"/>
              <a:gd name="connsiteX5" fmla="*/ 2540340 w 2903246"/>
              <a:gd name="connsiteY5" fmla="*/ 1082180 h 4150925"/>
              <a:gd name="connsiteX6" fmla="*/ 2540340 w 2903246"/>
              <a:gd name="connsiteY6" fmla="*/ 1835705 h 4150925"/>
              <a:gd name="connsiteX7" fmla="*/ 2540340 w 2903246"/>
              <a:gd name="connsiteY7" fmla="*/ 2417974 h 4150925"/>
              <a:gd name="connsiteX8" fmla="*/ 2540340 w 2903246"/>
              <a:gd name="connsiteY8" fmla="*/ 3068745 h 4150925"/>
              <a:gd name="connsiteX9" fmla="*/ 2540340 w 2903246"/>
              <a:gd name="connsiteY9" fmla="*/ 3788019 h 4150925"/>
              <a:gd name="connsiteX10" fmla="*/ 2061305 w 2903246"/>
              <a:gd name="connsiteY10" fmla="*/ 3788019 h 4150925"/>
              <a:gd name="connsiteX11" fmla="*/ 1538720 w 2903246"/>
              <a:gd name="connsiteY11" fmla="*/ 3788019 h 4150925"/>
              <a:gd name="connsiteX12" fmla="*/ 1037911 w 2903246"/>
              <a:gd name="connsiteY12" fmla="*/ 3788019 h 4150925"/>
              <a:gd name="connsiteX13" fmla="*/ 362906 w 2903246"/>
              <a:gd name="connsiteY13" fmla="*/ 3788019 h 4150925"/>
              <a:gd name="connsiteX14" fmla="*/ 362906 w 2903246"/>
              <a:gd name="connsiteY14" fmla="*/ 3205750 h 4150925"/>
              <a:gd name="connsiteX15" fmla="*/ 362906 w 2903246"/>
              <a:gd name="connsiteY15" fmla="*/ 2623481 h 4150925"/>
              <a:gd name="connsiteX16" fmla="*/ 362906 w 2903246"/>
              <a:gd name="connsiteY16" fmla="*/ 2041211 h 4150925"/>
              <a:gd name="connsiteX17" fmla="*/ 362906 w 2903246"/>
              <a:gd name="connsiteY17" fmla="*/ 1390440 h 4150925"/>
              <a:gd name="connsiteX18" fmla="*/ 362906 w 2903246"/>
              <a:gd name="connsiteY18" fmla="*/ 362906 h 4150925"/>
              <a:gd name="connsiteX0" fmla="*/ 0 w 2903246"/>
              <a:gd name="connsiteY0" fmla="*/ 0 h 4150925"/>
              <a:gd name="connsiteX1" fmla="*/ 609682 w 2903246"/>
              <a:gd name="connsiteY1" fmla="*/ 0 h 4150925"/>
              <a:gd name="connsiteX2" fmla="*/ 1161298 w 2903246"/>
              <a:gd name="connsiteY2" fmla="*/ 0 h 4150925"/>
              <a:gd name="connsiteX3" fmla="*/ 1800013 w 2903246"/>
              <a:gd name="connsiteY3" fmla="*/ 0 h 4150925"/>
              <a:gd name="connsiteX4" fmla="*/ 2903246 w 2903246"/>
              <a:gd name="connsiteY4" fmla="*/ 0 h 4150925"/>
              <a:gd name="connsiteX5" fmla="*/ 2540340 w 2903246"/>
              <a:gd name="connsiteY5" fmla="*/ 362906 h 4150925"/>
              <a:gd name="connsiteX6" fmla="*/ 1995982 w 2903246"/>
              <a:gd name="connsiteY6" fmla="*/ 362906 h 4150925"/>
              <a:gd name="connsiteX7" fmla="*/ 1451623 w 2903246"/>
              <a:gd name="connsiteY7" fmla="*/ 362906 h 4150925"/>
              <a:gd name="connsiteX8" fmla="*/ 950813 w 2903246"/>
              <a:gd name="connsiteY8" fmla="*/ 362906 h 4150925"/>
              <a:gd name="connsiteX9" fmla="*/ 362906 w 2903246"/>
              <a:gd name="connsiteY9" fmla="*/ 362906 h 4150925"/>
              <a:gd name="connsiteX10" fmla="*/ 0 w 2903246"/>
              <a:gd name="connsiteY10" fmla="*/ 0 h 4150925"/>
              <a:gd name="connsiteX0" fmla="*/ 0 w 2903246"/>
              <a:gd name="connsiteY0" fmla="*/ 4150925 h 4150925"/>
              <a:gd name="connsiteX1" fmla="*/ 362906 w 2903246"/>
              <a:gd name="connsiteY1" fmla="*/ 3788019 h 4150925"/>
              <a:gd name="connsiteX2" fmla="*/ 841941 w 2903246"/>
              <a:gd name="connsiteY2" fmla="*/ 3788019 h 4150925"/>
              <a:gd name="connsiteX3" fmla="*/ 1386300 w 2903246"/>
              <a:gd name="connsiteY3" fmla="*/ 3788019 h 4150925"/>
              <a:gd name="connsiteX4" fmla="*/ 1952433 w 2903246"/>
              <a:gd name="connsiteY4" fmla="*/ 3788019 h 4150925"/>
              <a:gd name="connsiteX5" fmla="*/ 2540340 w 2903246"/>
              <a:gd name="connsiteY5" fmla="*/ 3788019 h 4150925"/>
              <a:gd name="connsiteX6" fmla="*/ 2903246 w 2903246"/>
              <a:gd name="connsiteY6" fmla="*/ 4150925 h 4150925"/>
              <a:gd name="connsiteX7" fmla="*/ 2293564 w 2903246"/>
              <a:gd name="connsiteY7" fmla="*/ 4150925 h 4150925"/>
              <a:gd name="connsiteX8" fmla="*/ 1654850 w 2903246"/>
              <a:gd name="connsiteY8" fmla="*/ 4150925 h 4150925"/>
              <a:gd name="connsiteX9" fmla="*/ 1103233 w 2903246"/>
              <a:gd name="connsiteY9" fmla="*/ 4150925 h 4150925"/>
              <a:gd name="connsiteX10" fmla="*/ 522584 w 2903246"/>
              <a:gd name="connsiteY10" fmla="*/ 4150925 h 4150925"/>
              <a:gd name="connsiteX11" fmla="*/ 0 w 2903246"/>
              <a:gd name="connsiteY11" fmla="*/ 4150925 h 4150925"/>
              <a:gd name="connsiteX0" fmla="*/ 0 w 2903246"/>
              <a:gd name="connsiteY0" fmla="*/ 0 h 4150925"/>
              <a:gd name="connsiteX1" fmla="*/ 362906 w 2903246"/>
              <a:gd name="connsiteY1" fmla="*/ 362906 h 4150925"/>
              <a:gd name="connsiteX2" fmla="*/ 362906 w 2903246"/>
              <a:gd name="connsiteY2" fmla="*/ 1082180 h 4150925"/>
              <a:gd name="connsiteX3" fmla="*/ 362906 w 2903246"/>
              <a:gd name="connsiteY3" fmla="*/ 1732951 h 4150925"/>
              <a:gd name="connsiteX4" fmla="*/ 362906 w 2903246"/>
              <a:gd name="connsiteY4" fmla="*/ 2349472 h 4150925"/>
              <a:gd name="connsiteX5" fmla="*/ 362906 w 2903246"/>
              <a:gd name="connsiteY5" fmla="*/ 3102996 h 4150925"/>
              <a:gd name="connsiteX6" fmla="*/ 362906 w 2903246"/>
              <a:gd name="connsiteY6" fmla="*/ 3788019 h 4150925"/>
              <a:gd name="connsiteX7" fmla="*/ 0 w 2903246"/>
              <a:gd name="connsiteY7" fmla="*/ 4150925 h 4150925"/>
              <a:gd name="connsiteX8" fmla="*/ 0 w 2903246"/>
              <a:gd name="connsiteY8" fmla="*/ 3542123 h 4150925"/>
              <a:gd name="connsiteX9" fmla="*/ 0 w 2903246"/>
              <a:gd name="connsiteY9" fmla="*/ 2933320 h 4150925"/>
              <a:gd name="connsiteX10" fmla="*/ 0 w 2903246"/>
              <a:gd name="connsiteY10" fmla="*/ 2158481 h 4150925"/>
              <a:gd name="connsiteX11" fmla="*/ 0 w 2903246"/>
              <a:gd name="connsiteY11" fmla="*/ 1383642 h 4150925"/>
              <a:gd name="connsiteX12" fmla="*/ 0 w 2903246"/>
              <a:gd name="connsiteY12" fmla="*/ 816349 h 4150925"/>
              <a:gd name="connsiteX13" fmla="*/ 0 w 2903246"/>
              <a:gd name="connsiteY13" fmla="*/ 0 h 4150925"/>
              <a:gd name="connsiteX0" fmla="*/ 2903246 w 2903246"/>
              <a:gd name="connsiteY0" fmla="*/ 0 h 4150925"/>
              <a:gd name="connsiteX1" fmla="*/ 2903246 w 2903246"/>
              <a:gd name="connsiteY1" fmla="*/ 691821 h 4150925"/>
              <a:gd name="connsiteX2" fmla="*/ 2903246 w 2903246"/>
              <a:gd name="connsiteY2" fmla="*/ 1383642 h 4150925"/>
              <a:gd name="connsiteX3" fmla="*/ 2903246 w 2903246"/>
              <a:gd name="connsiteY3" fmla="*/ 2033953 h 4150925"/>
              <a:gd name="connsiteX4" fmla="*/ 2903246 w 2903246"/>
              <a:gd name="connsiteY4" fmla="*/ 2725774 h 4150925"/>
              <a:gd name="connsiteX5" fmla="*/ 2903246 w 2903246"/>
              <a:gd name="connsiteY5" fmla="*/ 3417595 h 4150925"/>
              <a:gd name="connsiteX6" fmla="*/ 2903246 w 2903246"/>
              <a:gd name="connsiteY6" fmla="*/ 4150925 h 4150925"/>
              <a:gd name="connsiteX7" fmla="*/ 2540340 w 2903246"/>
              <a:gd name="connsiteY7" fmla="*/ 3788019 h 4150925"/>
              <a:gd name="connsiteX8" fmla="*/ 2540340 w 2903246"/>
              <a:gd name="connsiteY8" fmla="*/ 3102996 h 4150925"/>
              <a:gd name="connsiteX9" fmla="*/ 2540340 w 2903246"/>
              <a:gd name="connsiteY9" fmla="*/ 2383723 h 4150925"/>
              <a:gd name="connsiteX10" fmla="*/ 2540340 w 2903246"/>
              <a:gd name="connsiteY10" fmla="*/ 1732951 h 4150925"/>
              <a:gd name="connsiteX11" fmla="*/ 2540340 w 2903246"/>
              <a:gd name="connsiteY11" fmla="*/ 1013677 h 4150925"/>
              <a:gd name="connsiteX12" fmla="*/ 2540340 w 2903246"/>
              <a:gd name="connsiteY12" fmla="*/ 362906 h 4150925"/>
              <a:gd name="connsiteX13" fmla="*/ 2903246 w 2903246"/>
              <a:gd name="connsiteY13" fmla="*/ 0 h 4150925"/>
              <a:gd name="connsiteX0" fmla="*/ 0 w 2903246"/>
              <a:gd name="connsiteY0" fmla="*/ 0 h 4150925"/>
              <a:gd name="connsiteX1" fmla="*/ 522584 w 2903246"/>
              <a:gd name="connsiteY1" fmla="*/ 0 h 4150925"/>
              <a:gd name="connsiteX2" fmla="*/ 1103233 w 2903246"/>
              <a:gd name="connsiteY2" fmla="*/ 0 h 4150925"/>
              <a:gd name="connsiteX3" fmla="*/ 1596785 w 2903246"/>
              <a:gd name="connsiteY3" fmla="*/ 0 h 4150925"/>
              <a:gd name="connsiteX4" fmla="*/ 2119370 w 2903246"/>
              <a:gd name="connsiteY4" fmla="*/ 0 h 4150925"/>
              <a:gd name="connsiteX5" fmla="*/ 2903246 w 2903246"/>
              <a:gd name="connsiteY5" fmla="*/ 0 h 4150925"/>
              <a:gd name="connsiteX6" fmla="*/ 2903246 w 2903246"/>
              <a:gd name="connsiteY6" fmla="*/ 650312 h 4150925"/>
              <a:gd name="connsiteX7" fmla="*/ 2903246 w 2903246"/>
              <a:gd name="connsiteY7" fmla="*/ 1342132 h 4150925"/>
              <a:gd name="connsiteX8" fmla="*/ 2903246 w 2903246"/>
              <a:gd name="connsiteY8" fmla="*/ 1992444 h 4150925"/>
              <a:gd name="connsiteX9" fmla="*/ 2903246 w 2903246"/>
              <a:gd name="connsiteY9" fmla="*/ 2684265 h 4150925"/>
              <a:gd name="connsiteX10" fmla="*/ 2903246 w 2903246"/>
              <a:gd name="connsiteY10" fmla="*/ 3417595 h 4150925"/>
              <a:gd name="connsiteX11" fmla="*/ 2903246 w 2903246"/>
              <a:gd name="connsiteY11" fmla="*/ 4150925 h 4150925"/>
              <a:gd name="connsiteX12" fmla="*/ 2322597 w 2903246"/>
              <a:gd name="connsiteY12" fmla="*/ 4150925 h 4150925"/>
              <a:gd name="connsiteX13" fmla="*/ 1712915 w 2903246"/>
              <a:gd name="connsiteY13" fmla="*/ 4150925 h 4150925"/>
              <a:gd name="connsiteX14" fmla="*/ 1161298 w 2903246"/>
              <a:gd name="connsiteY14" fmla="*/ 4150925 h 4150925"/>
              <a:gd name="connsiteX15" fmla="*/ 580649 w 2903246"/>
              <a:gd name="connsiteY15" fmla="*/ 4150925 h 4150925"/>
              <a:gd name="connsiteX16" fmla="*/ 0 w 2903246"/>
              <a:gd name="connsiteY16" fmla="*/ 4150925 h 4150925"/>
              <a:gd name="connsiteX17" fmla="*/ 0 w 2903246"/>
              <a:gd name="connsiteY17" fmla="*/ 3500613 h 4150925"/>
              <a:gd name="connsiteX18" fmla="*/ 0 w 2903246"/>
              <a:gd name="connsiteY18" fmla="*/ 2767283 h 4150925"/>
              <a:gd name="connsiteX19" fmla="*/ 0 w 2903246"/>
              <a:gd name="connsiteY19" fmla="*/ 2075463 h 4150925"/>
              <a:gd name="connsiteX20" fmla="*/ 0 w 2903246"/>
              <a:gd name="connsiteY20" fmla="*/ 1425151 h 4150925"/>
              <a:gd name="connsiteX21" fmla="*/ 0 w 2903246"/>
              <a:gd name="connsiteY21" fmla="*/ 733330 h 4150925"/>
              <a:gd name="connsiteX22" fmla="*/ 0 w 2903246"/>
              <a:gd name="connsiteY22" fmla="*/ 0 h 4150925"/>
              <a:gd name="connsiteX23" fmla="*/ 362906 w 2903246"/>
              <a:gd name="connsiteY23" fmla="*/ 362906 h 4150925"/>
              <a:gd name="connsiteX24" fmla="*/ 950813 w 2903246"/>
              <a:gd name="connsiteY24" fmla="*/ 362906 h 4150925"/>
              <a:gd name="connsiteX25" fmla="*/ 1538720 w 2903246"/>
              <a:gd name="connsiteY25" fmla="*/ 362906 h 4150925"/>
              <a:gd name="connsiteX26" fmla="*/ 2017756 w 2903246"/>
              <a:gd name="connsiteY26" fmla="*/ 362906 h 4150925"/>
              <a:gd name="connsiteX27" fmla="*/ 2540340 w 2903246"/>
              <a:gd name="connsiteY27" fmla="*/ 362906 h 4150925"/>
              <a:gd name="connsiteX28" fmla="*/ 2540340 w 2903246"/>
              <a:gd name="connsiteY28" fmla="*/ 945175 h 4150925"/>
              <a:gd name="connsiteX29" fmla="*/ 2540340 w 2903246"/>
              <a:gd name="connsiteY29" fmla="*/ 1527444 h 4150925"/>
              <a:gd name="connsiteX30" fmla="*/ 2540340 w 2903246"/>
              <a:gd name="connsiteY30" fmla="*/ 2280969 h 4150925"/>
              <a:gd name="connsiteX31" fmla="*/ 2540340 w 2903246"/>
              <a:gd name="connsiteY31" fmla="*/ 2965992 h 4150925"/>
              <a:gd name="connsiteX32" fmla="*/ 2540340 w 2903246"/>
              <a:gd name="connsiteY32" fmla="*/ 3788019 h 4150925"/>
              <a:gd name="connsiteX33" fmla="*/ 2017756 w 2903246"/>
              <a:gd name="connsiteY33" fmla="*/ 3788019 h 4150925"/>
              <a:gd name="connsiteX34" fmla="*/ 1495172 w 2903246"/>
              <a:gd name="connsiteY34" fmla="*/ 3788019 h 4150925"/>
              <a:gd name="connsiteX35" fmla="*/ 907265 w 2903246"/>
              <a:gd name="connsiteY35" fmla="*/ 3788019 h 4150925"/>
              <a:gd name="connsiteX36" fmla="*/ 362906 w 2903246"/>
              <a:gd name="connsiteY36" fmla="*/ 3788019 h 4150925"/>
              <a:gd name="connsiteX37" fmla="*/ 362906 w 2903246"/>
              <a:gd name="connsiteY37" fmla="*/ 3102996 h 4150925"/>
              <a:gd name="connsiteX38" fmla="*/ 362906 w 2903246"/>
              <a:gd name="connsiteY38" fmla="*/ 2349472 h 4150925"/>
              <a:gd name="connsiteX39" fmla="*/ 362906 w 2903246"/>
              <a:gd name="connsiteY39" fmla="*/ 1767202 h 4150925"/>
              <a:gd name="connsiteX40" fmla="*/ 362906 w 2903246"/>
              <a:gd name="connsiteY40" fmla="*/ 1013677 h 4150925"/>
              <a:gd name="connsiteX41" fmla="*/ 362906 w 2903246"/>
              <a:gd name="connsiteY41" fmla="*/ 362906 h 4150925"/>
              <a:gd name="connsiteX42" fmla="*/ 0 w 2903246"/>
              <a:gd name="connsiteY42" fmla="*/ 0 h 4150925"/>
              <a:gd name="connsiteX43" fmla="*/ 362906 w 2903246"/>
              <a:gd name="connsiteY43" fmla="*/ 362906 h 4150925"/>
              <a:gd name="connsiteX44" fmla="*/ 0 w 2903246"/>
              <a:gd name="connsiteY44" fmla="*/ 4150925 h 4150925"/>
              <a:gd name="connsiteX45" fmla="*/ 362906 w 2903246"/>
              <a:gd name="connsiteY45" fmla="*/ 3788019 h 4150925"/>
              <a:gd name="connsiteX46" fmla="*/ 2903246 w 2903246"/>
              <a:gd name="connsiteY46" fmla="*/ 0 h 4150925"/>
              <a:gd name="connsiteX47" fmla="*/ 2540340 w 2903246"/>
              <a:gd name="connsiteY47" fmla="*/ 362906 h 4150925"/>
              <a:gd name="connsiteX48" fmla="*/ 2903246 w 2903246"/>
              <a:gd name="connsiteY48" fmla="*/ 4150925 h 4150925"/>
              <a:gd name="connsiteX49" fmla="*/ 2540340 w 2903246"/>
              <a:gd name="connsiteY49" fmla="*/ 3788019 h 415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03246" h="4150925" stroke="0" extrusionOk="0">
                <a:moveTo>
                  <a:pt x="362906" y="362906"/>
                </a:moveTo>
                <a:cubicBezTo>
                  <a:pt x="598621" y="368922"/>
                  <a:pt x="709436" y="361779"/>
                  <a:pt x="863716" y="362906"/>
                </a:cubicBezTo>
                <a:cubicBezTo>
                  <a:pt x="1017996" y="364034"/>
                  <a:pt x="1281547" y="354675"/>
                  <a:pt x="1386300" y="362906"/>
                </a:cubicBezTo>
                <a:cubicBezTo>
                  <a:pt x="1491053" y="371137"/>
                  <a:pt x="1662821" y="353661"/>
                  <a:pt x="1930658" y="362906"/>
                </a:cubicBezTo>
                <a:cubicBezTo>
                  <a:pt x="2198495" y="372151"/>
                  <a:pt x="2279664" y="333130"/>
                  <a:pt x="2540340" y="362906"/>
                </a:cubicBezTo>
                <a:cubicBezTo>
                  <a:pt x="2568526" y="612708"/>
                  <a:pt x="2565151" y="757654"/>
                  <a:pt x="2540340" y="1082180"/>
                </a:cubicBezTo>
                <a:cubicBezTo>
                  <a:pt x="2515529" y="1406706"/>
                  <a:pt x="2514100" y="1550470"/>
                  <a:pt x="2540340" y="1835705"/>
                </a:cubicBezTo>
                <a:cubicBezTo>
                  <a:pt x="2566580" y="2120941"/>
                  <a:pt x="2555649" y="2172983"/>
                  <a:pt x="2540340" y="2417974"/>
                </a:cubicBezTo>
                <a:cubicBezTo>
                  <a:pt x="2525031" y="2662965"/>
                  <a:pt x="2517800" y="2916053"/>
                  <a:pt x="2540340" y="3068745"/>
                </a:cubicBezTo>
                <a:cubicBezTo>
                  <a:pt x="2562880" y="3221437"/>
                  <a:pt x="2548627" y="3632185"/>
                  <a:pt x="2540340" y="3788019"/>
                </a:cubicBezTo>
                <a:cubicBezTo>
                  <a:pt x="2422671" y="3810124"/>
                  <a:pt x="2178790" y="3783659"/>
                  <a:pt x="2061305" y="3788019"/>
                </a:cubicBezTo>
                <a:cubicBezTo>
                  <a:pt x="1943820" y="3792379"/>
                  <a:pt x="1710265" y="3812456"/>
                  <a:pt x="1538720" y="3788019"/>
                </a:cubicBezTo>
                <a:cubicBezTo>
                  <a:pt x="1367175" y="3763582"/>
                  <a:pt x="1186581" y="3799841"/>
                  <a:pt x="1037911" y="3788019"/>
                </a:cubicBezTo>
                <a:cubicBezTo>
                  <a:pt x="889241" y="3776197"/>
                  <a:pt x="615631" y="3800445"/>
                  <a:pt x="362906" y="3788019"/>
                </a:cubicBezTo>
                <a:cubicBezTo>
                  <a:pt x="358652" y="3539029"/>
                  <a:pt x="350848" y="3375762"/>
                  <a:pt x="362906" y="3205750"/>
                </a:cubicBezTo>
                <a:cubicBezTo>
                  <a:pt x="374964" y="3035738"/>
                  <a:pt x="370114" y="2860760"/>
                  <a:pt x="362906" y="2623481"/>
                </a:cubicBezTo>
                <a:cubicBezTo>
                  <a:pt x="355698" y="2386202"/>
                  <a:pt x="361017" y="2277918"/>
                  <a:pt x="362906" y="2041211"/>
                </a:cubicBezTo>
                <a:cubicBezTo>
                  <a:pt x="364796" y="1804504"/>
                  <a:pt x="344052" y="1674803"/>
                  <a:pt x="362906" y="1390440"/>
                </a:cubicBezTo>
                <a:cubicBezTo>
                  <a:pt x="381760" y="1106077"/>
                  <a:pt x="402117" y="704957"/>
                  <a:pt x="362906" y="362906"/>
                </a:cubicBezTo>
                <a:close/>
              </a:path>
              <a:path w="2903246" h="4150925" fill="lightenLess" stroke="0" extrusionOk="0">
                <a:moveTo>
                  <a:pt x="0" y="0"/>
                </a:moveTo>
                <a:cubicBezTo>
                  <a:pt x="245825" y="-27368"/>
                  <a:pt x="388254" y="-9635"/>
                  <a:pt x="609682" y="0"/>
                </a:cubicBezTo>
                <a:cubicBezTo>
                  <a:pt x="831110" y="9635"/>
                  <a:pt x="942976" y="-18847"/>
                  <a:pt x="1161298" y="0"/>
                </a:cubicBezTo>
                <a:cubicBezTo>
                  <a:pt x="1379620" y="18847"/>
                  <a:pt x="1664644" y="-16588"/>
                  <a:pt x="1800013" y="0"/>
                </a:cubicBezTo>
                <a:cubicBezTo>
                  <a:pt x="1935383" y="16588"/>
                  <a:pt x="2575025" y="-17094"/>
                  <a:pt x="2903246" y="0"/>
                </a:cubicBezTo>
                <a:cubicBezTo>
                  <a:pt x="2714877" y="168025"/>
                  <a:pt x="2700863" y="196152"/>
                  <a:pt x="2540340" y="362906"/>
                </a:cubicBezTo>
                <a:cubicBezTo>
                  <a:pt x="2318425" y="389974"/>
                  <a:pt x="2219057" y="386857"/>
                  <a:pt x="1995982" y="362906"/>
                </a:cubicBezTo>
                <a:cubicBezTo>
                  <a:pt x="1772907" y="338955"/>
                  <a:pt x="1625122" y="367177"/>
                  <a:pt x="1451623" y="362906"/>
                </a:cubicBezTo>
                <a:cubicBezTo>
                  <a:pt x="1278124" y="358635"/>
                  <a:pt x="1056460" y="385434"/>
                  <a:pt x="950813" y="362906"/>
                </a:cubicBezTo>
                <a:cubicBezTo>
                  <a:pt x="845166" y="340379"/>
                  <a:pt x="604021" y="385510"/>
                  <a:pt x="362906" y="362906"/>
                </a:cubicBezTo>
                <a:cubicBezTo>
                  <a:pt x="286089" y="255779"/>
                  <a:pt x="75647" y="83240"/>
                  <a:pt x="0" y="0"/>
                </a:cubicBezTo>
                <a:close/>
              </a:path>
              <a:path w="2903246" h="4150925" fill="darkenLess" stroke="0" extrusionOk="0">
                <a:moveTo>
                  <a:pt x="0" y="4150925"/>
                </a:moveTo>
                <a:cubicBezTo>
                  <a:pt x="119542" y="4010600"/>
                  <a:pt x="186899" y="3973160"/>
                  <a:pt x="362906" y="3788019"/>
                </a:cubicBezTo>
                <a:cubicBezTo>
                  <a:pt x="467475" y="3795879"/>
                  <a:pt x="711441" y="3774365"/>
                  <a:pt x="841941" y="3788019"/>
                </a:cubicBezTo>
                <a:cubicBezTo>
                  <a:pt x="972441" y="3801673"/>
                  <a:pt x="1154368" y="3766567"/>
                  <a:pt x="1386300" y="3788019"/>
                </a:cubicBezTo>
                <a:cubicBezTo>
                  <a:pt x="1618232" y="3809471"/>
                  <a:pt x="1696772" y="3760767"/>
                  <a:pt x="1952433" y="3788019"/>
                </a:cubicBezTo>
                <a:cubicBezTo>
                  <a:pt x="2208094" y="3815271"/>
                  <a:pt x="2346277" y="3780126"/>
                  <a:pt x="2540340" y="3788019"/>
                </a:cubicBezTo>
                <a:cubicBezTo>
                  <a:pt x="2641140" y="3924504"/>
                  <a:pt x="2783366" y="4034676"/>
                  <a:pt x="2903246" y="4150925"/>
                </a:cubicBezTo>
                <a:cubicBezTo>
                  <a:pt x="2713111" y="4173403"/>
                  <a:pt x="2468336" y="4131290"/>
                  <a:pt x="2293564" y="4150925"/>
                </a:cubicBezTo>
                <a:cubicBezTo>
                  <a:pt x="2118792" y="4170560"/>
                  <a:pt x="1859919" y="4151781"/>
                  <a:pt x="1654850" y="4150925"/>
                </a:cubicBezTo>
                <a:cubicBezTo>
                  <a:pt x="1449781" y="4150069"/>
                  <a:pt x="1241757" y="4127145"/>
                  <a:pt x="1103233" y="4150925"/>
                </a:cubicBezTo>
                <a:cubicBezTo>
                  <a:pt x="964709" y="4174705"/>
                  <a:pt x="765648" y="4149392"/>
                  <a:pt x="522584" y="4150925"/>
                </a:cubicBezTo>
                <a:cubicBezTo>
                  <a:pt x="279520" y="4152458"/>
                  <a:pt x="234186" y="4150597"/>
                  <a:pt x="0" y="4150925"/>
                </a:cubicBezTo>
                <a:close/>
              </a:path>
              <a:path w="2903246" h="4150925" fill="lighten" stroke="0" extrusionOk="0">
                <a:moveTo>
                  <a:pt x="0" y="0"/>
                </a:moveTo>
                <a:cubicBezTo>
                  <a:pt x="108459" y="94061"/>
                  <a:pt x="238606" y="203815"/>
                  <a:pt x="362906" y="362906"/>
                </a:cubicBezTo>
                <a:cubicBezTo>
                  <a:pt x="333122" y="615374"/>
                  <a:pt x="397414" y="754497"/>
                  <a:pt x="362906" y="1082180"/>
                </a:cubicBezTo>
                <a:cubicBezTo>
                  <a:pt x="328398" y="1409863"/>
                  <a:pt x="363702" y="1413353"/>
                  <a:pt x="362906" y="1732951"/>
                </a:cubicBezTo>
                <a:cubicBezTo>
                  <a:pt x="362110" y="2052549"/>
                  <a:pt x="361476" y="2168094"/>
                  <a:pt x="362906" y="2349472"/>
                </a:cubicBezTo>
                <a:cubicBezTo>
                  <a:pt x="364336" y="2530850"/>
                  <a:pt x="348286" y="2884476"/>
                  <a:pt x="362906" y="3102996"/>
                </a:cubicBezTo>
                <a:cubicBezTo>
                  <a:pt x="377526" y="3321516"/>
                  <a:pt x="384585" y="3584858"/>
                  <a:pt x="362906" y="3788019"/>
                </a:cubicBezTo>
                <a:cubicBezTo>
                  <a:pt x="211741" y="3938347"/>
                  <a:pt x="113149" y="4053910"/>
                  <a:pt x="0" y="4150925"/>
                </a:cubicBezTo>
                <a:cubicBezTo>
                  <a:pt x="-4439" y="4005753"/>
                  <a:pt x="-11898" y="3773892"/>
                  <a:pt x="0" y="3542123"/>
                </a:cubicBezTo>
                <a:cubicBezTo>
                  <a:pt x="11898" y="3310354"/>
                  <a:pt x="20858" y="3057146"/>
                  <a:pt x="0" y="2933320"/>
                </a:cubicBezTo>
                <a:cubicBezTo>
                  <a:pt x="-20858" y="2809494"/>
                  <a:pt x="-1602" y="2328844"/>
                  <a:pt x="0" y="2158481"/>
                </a:cubicBezTo>
                <a:cubicBezTo>
                  <a:pt x="1602" y="1988118"/>
                  <a:pt x="-7301" y="1635609"/>
                  <a:pt x="0" y="1383642"/>
                </a:cubicBezTo>
                <a:cubicBezTo>
                  <a:pt x="7301" y="1131675"/>
                  <a:pt x="-25871" y="1059943"/>
                  <a:pt x="0" y="816349"/>
                </a:cubicBezTo>
                <a:cubicBezTo>
                  <a:pt x="25871" y="572755"/>
                  <a:pt x="-6677" y="399781"/>
                  <a:pt x="0" y="0"/>
                </a:cubicBezTo>
                <a:close/>
              </a:path>
              <a:path w="2903246" h="4150925" fill="darken" stroke="0" extrusionOk="0">
                <a:moveTo>
                  <a:pt x="2903246" y="0"/>
                </a:moveTo>
                <a:cubicBezTo>
                  <a:pt x="2935646" y="198753"/>
                  <a:pt x="2907346" y="400048"/>
                  <a:pt x="2903246" y="691821"/>
                </a:cubicBezTo>
                <a:cubicBezTo>
                  <a:pt x="2899146" y="983594"/>
                  <a:pt x="2906479" y="1235208"/>
                  <a:pt x="2903246" y="1383642"/>
                </a:cubicBezTo>
                <a:cubicBezTo>
                  <a:pt x="2900013" y="1532076"/>
                  <a:pt x="2887800" y="1825093"/>
                  <a:pt x="2903246" y="2033953"/>
                </a:cubicBezTo>
                <a:cubicBezTo>
                  <a:pt x="2918692" y="2242813"/>
                  <a:pt x="2927207" y="2554667"/>
                  <a:pt x="2903246" y="2725774"/>
                </a:cubicBezTo>
                <a:cubicBezTo>
                  <a:pt x="2879285" y="2896881"/>
                  <a:pt x="2893710" y="3147970"/>
                  <a:pt x="2903246" y="3417595"/>
                </a:cubicBezTo>
                <a:cubicBezTo>
                  <a:pt x="2912782" y="3687220"/>
                  <a:pt x="2916994" y="3812428"/>
                  <a:pt x="2903246" y="4150925"/>
                </a:cubicBezTo>
                <a:cubicBezTo>
                  <a:pt x="2784094" y="4003182"/>
                  <a:pt x="2711203" y="3955846"/>
                  <a:pt x="2540340" y="3788019"/>
                </a:cubicBezTo>
                <a:cubicBezTo>
                  <a:pt x="2552593" y="3581652"/>
                  <a:pt x="2519697" y="3407381"/>
                  <a:pt x="2540340" y="3102996"/>
                </a:cubicBezTo>
                <a:cubicBezTo>
                  <a:pt x="2560983" y="2798611"/>
                  <a:pt x="2558441" y="2677494"/>
                  <a:pt x="2540340" y="2383723"/>
                </a:cubicBezTo>
                <a:cubicBezTo>
                  <a:pt x="2522239" y="2089952"/>
                  <a:pt x="2540467" y="1969112"/>
                  <a:pt x="2540340" y="1732951"/>
                </a:cubicBezTo>
                <a:cubicBezTo>
                  <a:pt x="2540213" y="1496790"/>
                  <a:pt x="2568018" y="1226949"/>
                  <a:pt x="2540340" y="1013677"/>
                </a:cubicBezTo>
                <a:cubicBezTo>
                  <a:pt x="2512662" y="800405"/>
                  <a:pt x="2523854" y="557151"/>
                  <a:pt x="2540340" y="362906"/>
                </a:cubicBezTo>
                <a:cubicBezTo>
                  <a:pt x="2704087" y="203513"/>
                  <a:pt x="2746261" y="172667"/>
                  <a:pt x="2903246" y="0"/>
                </a:cubicBezTo>
                <a:close/>
              </a:path>
              <a:path w="2903246" h="4150925" fill="none" extrusionOk="0">
                <a:moveTo>
                  <a:pt x="0" y="0"/>
                </a:moveTo>
                <a:cubicBezTo>
                  <a:pt x="202045" y="2425"/>
                  <a:pt x="409683" y="-21913"/>
                  <a:pt x="522584" y="0"/>
                </a:cubicBezTo>
                <a:cubicBezTo>
                  <a:pt x="635485" y="21913"/>
                  <a:pt x="961313" y="17395"/>
                  <a:pt x="1103233" y="0"/>
                </a:cubicBezTo>
                <a:cubicBezTo>
                  <a:pt x="1245153" y="-17395"/>
                  <a:pt x="1491156" y="15812"/>
                  <a:pt x="1596785" y="0"/>
                </a:cubicBezTo>
                <a:cubicBezTo>
                  <a:pt x="1702414" y="-15812"/>
                  <a:pt x="1991740" y="-10729"/>
                  <a:pt x="2119370" y="0"/>
                </a:cubicBezTo>
                <a:cubicBezTo>
                  <a:pt x="2247001" y="10729"/>
                  <a:pt x="2715733" y="31324"/>
                  <a:pt x="2903246" y="0"/>
                </a:cubicBezTo>
                <a:cubicBezTo>
                  <a:pt x="2917576" y="276904"/>
                  <a:pt x="2910801" y="374814"/>
                  <a:pt x="2903246" y="650312"/>
                </a:cubicBezTo>
                <a:cubicBezTo>
                  <a:pt x="2895691" y="925810"/>
                  <a:pt x="2868994" y="1198892"/>
                  <a:pt x="2903246" y="1342132"/>
                </a:cubicBezTo>
                <a:cubicBezTo>
                  <a:pt x="2937498" y="1485372"/>
                  <a:pt x="2901448" y="1692901"/>
                  <a:pt x="2903246" y="1992444"/>
                </a:cubicBezTo>
                <a:cubicBezTo>
                  <a:pt x="2905044" y="2291987"/>
                  <a:pt x="2884847" y="2510971"/>
                  <a:pt x="2903246" y="2684265"/>
                </a:cubicBezTo>
                <a:cubicBezTo>
                  <a:pt x="2921645" y="2857559"/>
                  <a:pt x="2931604" y="3258377"/>
                  <a:pt x="2903246" y="3417595"/>
                </a:cubicBezTo>
                <a:cubicBezTo>
                  <a:pt x="2874889" y="3576813"/>
                  <a:pt x="2890607" y="3791940"/>
                  <a:pt x="2903246" y="4150925"/>
                </a:cubicBezTo>
                <a:cubicBezTo>
                  <a:pt x="2774925" y="4142692"/>
                  <a:pt x="2554584" y="4154004"/>
                  <a:pt x="2322597" y="4150925"/>
                </a:cubicBezTo>
                <a:cubicBezTo>
                  <a:pt x="2090610" y="4147846"/>
                  <a:pt x="1914485" y="4178375"/>
                  <a:pt x="1712915" y="4150925"/>
                </a:cubicBezTo>
                <a:cubicBezTo>
                  <a:pt x="1511345" y="4123475"/>
                  <a:pt x="1375352" y="4172431"/>
                  <a:pt x="1161298" y="4150925"/>
                </a:cubicBezTo>
                <a:cubicBezTo>
                  <a:pt x="947244" y="4129419"/>
                  <a:pt x="755138" y="4141676"/>
                  <a:pt x="580649" y="4150925"/>
                </a:cubicBezTo>
                <a:cubicBezTo>
                  <a:pt x="406160" y="4160174"/>
                  <a:pt x="275892" y="4147122"/>
                  <a:pt x="0" y="4150925"/>
                </a:cubicBezTo>
                <a:cubicBezTo>
                  <a:pt x="-1289" y="3883520"/>
                  <a:pt x="-7704" y="3717143"/>
                  <a:pt x="0" y="3500613"/>
                </a:cubicBezTo>
                <a:cubicBezTo>
                  <a:pt x="7704" y="3284083"/>
                  <a:pt x="-25259" y="3080803"/>
                  <a:pt x="0" y="2767283"/>
                </a:cubicBezTo>
                <a:cubicBezTo>
                  <a:pt x="25259" y="2453763"/>
                  <a:pt x="-18094" y="2321356"/>
                  <a:pt x="0" y="2075463"/>
                </a:cubicBezTo>
                <a:cubicBezTo>
                  <a:pt x="18094" y="1829570"/>
                  <a:pt x="-2602" y="1672191"/>
                  <a:pt x="0" y="1425151"/>
                </a:cubicBezTo>
                <a:cubicBezTo>
                  <a:pt x="2602" y="1178111"/>
                  <a:pt x="12043" y="940323"/>
                  <a:pt x="0" y="733330"/>
                </a:cubicBezTo>
                <a:cubicBezTo>
                  <a:pt x="-12043" y="526337"/>
                  <a:pt x="-8783" y="290825"/>
                  <a:pt x="0" y="0"/>
                </a:cubicBezTo>
                <a:close/>
                <a:moveTo>
                  <a:pt x="362906" y="362906"/>
                </a:moveTo>
                <a:cubicBezTo>
                  <a:pt x="526480" y="385033"/>
                  <a:pt x="704373" y="384099"/>
                  <a:pt x="950813" y="362906"/>
                </a:cubicBezTo>
                <a:cubicBezTo>
                  <a:pt x="1197253" y="341713"/>
                  <a:pt x="1260805" y="369863"/>
                  <a:pt x="1538720" y="362906"/>
                </a:cubicBezTo>
                <a:cubicBezTo>
                  <a:pt x="1816635" y="355949"/>
                  <a:pt x="1791441" y="368826"/>
                  <a:pt x="2017756" y="362906"/>
                </a:cubicBezTo>
                <a:cubicBezTo>
                  <a:pt x="2244071" y="356986"/>
                  <a:pt x="2306353" y="381773"/>
                  <a:pt x="2540340" y="362906"/>
                </a:cubicBezTo>
                <a:cubicBezTo>
                  <a:pt x="2518220" y="634766"/>
                  <a:pt x="2563838" y="718412"/>
                  <a:pt x="2540340" y="945175"/>
                </a:cubicBezTo>
                <a:cubicBezTo>
                  <a:pt x="2516842" y="1171938"/>
                  <a:pt x="2526313" y="1243722"/>
                  <a:pt x="2540340" y="1527444"/>
                </a:cubicBezTo>
                <a:cubicBezTo>
                  <a:pt x="2554367" y="1811166"/>
                  <a:pt x="2571436" y="1943693"/>
                  <a:pt x="2540340" y="2280969"/>
                </a:cubicBezTo>
                <a:cubicBezTo>
                  <a:pt x="2509244" y="2618246"/>
                  <a:pt x="2557310" y="2699051"/>
                  <a:pt x="2540340" y="2965992"/>
                </a:cubicBezTo>
                <a:cubicBezTo>
                  <a:pt x="2523370" y="3232933"/>
                  <a:pt x="2500283" y="3550593"/>
                  <a:pt x="2540340" y="3788019"/>
                </a:cubicBezTo>
                <a:cubicBezTo>
                  <a:pt x="2407235" y="3787248"/>
                  <a:pt x="2235918" y="3798041"/>
                  <a:pt x="2017756" y="3788019"/>
                </a:cubicBezTo>
                <a:cubicBezTo>
                  <a:pt x="1799594" y="3777997"/>
                  <a:pt x="1629251" y="3811832"/>
                  <a:pt x="1495172" y="3788019"/>
                </a:cubicBezTo>
                <a:cubicBezTo>
                  <a:pt x="1361093" y="3764206"/>
                  <a:pt x="1153144" y="3798363"/>
                  <a:pt x="907265" y="3788019"/>
                </a:cubicBezTo>
                <a:cubicBezTo>
                  <a:pt x="661386" y="3777675"/>
                  <a:pt x="493564" y="3767390"/>
                  <a:pt x="362906" y="3788019"/>
                </a:cubicBezTo>
                <a:cubicBezTo>
                  <a:pt x="377807" y="3448282"/>
                  <a:pt x="349631" y="3258260"/>
                  <a:pt x="362906" y="3102996"/>
                </a:cubicBezTo>
                <a:cubicBezTo>
                  <a:pt x="376181" y="2947732"/>
                  <a:pt x="350831" y="2675305"/>
                  <a:pt x="362906" y="2349472"/>
                </a:cubicBezTo>
                <a:cubicBezTo>
                  <a:pt x="374981" y="2023639"/>
                  <a:pt x="379193" y="2040461"/>
                  <a:pt x="362906" y="1767202"/>
                </a:cubicBezTo>
                <a:cubicBezTo>
                  <a:pt x="346620" y="1493943"/>
                  <a:pt x="362551" y="1192787"/>
                  <a:pt x="362906" y="1013677"/>
                </a:cubicBezTo>
                <a:cubicBezTo>
                  <a:pt x="363261" y="834568"/>
                  <a:pt x="381556" y="510343"/>
                  <a:pt x="362906" y="362906"/>
                </a:cubicBezTo>
                <a:close/>
                <a:moveTo>
                  <a:pt x="0" y="0"/>
                </a:moveTo>
                <a:cubicBezTo>
                  <a:pt x="99515" y="129103"/>
                  <a:pt x="279415" y="298123"/>
                  <a:pt x="362906" y="362906"/>
                </a:cubicBezTo>
                <a:moveTo>
                  <a:pt x="0" y="4150925"/>
                </a:moveTo>
                <a:cubicBezTo>
                  <a:pt x="91842" y="4090261"/>
                  <a:pt x="183204" y="3955725"/>
                  <a:pt x="362906" y="3788019"/>
                </a:cubicBezTo>
                <a:moveTo>
                  <a:pt x="2903246" y="0"/>
                </a:moveTo>
                <a:cubicBezTo>
                  <a:pt x="2771767" y="152826"/>
                  <a:pt x="2638790" y="296024"/>
                  <a:pt x="2540340" y="362906"/>
                </a:cubicBezTo>
                <a:moveTo>
                  <a:pt x="2903246" y="4150925"/>
                </a:moveTo>
                <a:cubicBezTo>
                  <a:pt x="2781071" y="4028468"/>
                  <a:pt x="2713936" y="3975240"/>
                  <a:pt x="2540340" y="3788019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0" i="0" dirty="0">
                <a:solidFill>
                  <a:schemeClr val="tx1"/>
                </a:solidFill>
                <a:effectLst/>
              </a:rPr>
              <a:t>Borbe u </a:t>
            </a:r>
            <a:r>
              <a:rPr lang="hr-HR" sz="3600" dirty="0">
                <a:solidFill>
                  <a:schemeClr val="tx1"/>
                </a:solidFill>
              </a:rPr>
              <a:t>s</a:t>
            </a:r>
            <a:r>
              <a:rPr lang="hr-HR" sz="3600" b="0" i="0" dirty="0">
                <a:solidFill>
                  <a:schemeClr val="tx1"/>
                </a:solidFill>
                <a:effectLst/>
              </a:rPr>
              <a:t>jevernoj Africi</a:t>
            </a:r>
            <a:endParaRPr lang="hr-HR" sz="3600" dirty="0">
              <a:solidFill>
                <a:schemeClr val="tx1"/>
              </a:solidFill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1E53FC1-4C16-408A-AD20-FA85BC5DC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91"/>
            <a:ext cx="8880049" cy="5344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009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id="{DCB2ED25-563D-428D-A349-A18B82C455C1}"/>
              </a:ext>
            </a:extLst>
          </p:cNvPr>
          <p:cNvSpPr/>
          <p:nvPr/>
        </p:nvSpPr>
        <p:spPr>
          <a:xfrm>
            <a:off x="6209565" y="4628561"/>
            <a:ext cx="4829014" cy="1907343"/>
          </a:xfrm>
          <a:custGeom>
            <a:avLst/>
            <a:gdLst>
              <a:gd name="connsiteX0" fmla="*/ 238418 w 4829014"/>
              <a:gd name="connsiteY0" fmla="*/ 238418 h 1907343"/>
              <a:gd name="connsiteX1" fmla="*/ 773114 w 4829014"/>
              <a:gd name="connsiteY1" fmla="*/ 238418 h 1907343"/>
              <a:gd name="connsiteX2" fmla="*/ 1351332 w 4829014"/>
              <a:gd name="connsiteY2" fmla="*/ 238418 h 1907343"/>
              <a:gd name="connsiteX3" fmla="*/ 1973072 w 4829014"/>
              <a:gd name="connsiteY3" fmla="*/ 238418 h 1907343"/>
              <a:gd name="connsiteX4" fmla="*/ 2464246 w 4829014"/>
              <a:gd name="connsiteY4" fmla="*/ 238418 h 1907343"/>
              <a:gd name="connsiteX5" fmla="*/ 3129508 w 4829014"/>
              <a:gd name="connsiteY5" fmla="*/ 238418 h 1907343"/>
              <a:gd name="connsiteX6" fmla="*/ 3838291 w 4829014"/>
              <a:gd name="connsiteY6" fmla="*/ 238418 h 1907343"/>
              <a:gd name="connsiteX7" fmla="*/ 4590596 w 4829014"/>
              <a:gd name="connsiteY7" fmla="*/ 238418 h 1907343"/>
              <a:gd name="connsiteX8" fmla="*/ 4590596 w 4829014"/>
              <a:gd name="connsiteY8" fmla="*/ 672338 h 1907343"/>
              <a:gd name="connsiteX9" fmla="*/ 4590596 w 4829014"/>
              <a:gd name="connsiteY9" fmla="*/ 1149174 h 1907343"/>
              <a:gd name="connsiteX10" fmla="*/ 4590596 w 4829014"/>
              <a:gd name="connsiteY10" fmla="*/ 1668925 h 1907343"/>
              <a:gd name="connsiteX11" fmla="*/ 4055900 w 4829014"/>
              <a:gd name="connsiteY11" fmla="*/ 1668925 h 1907343"/>
              <a:gd name="connsiteX12" fmla="*/ 3521204 w 4829014"/>
              <a:gd name="connsiteY12" fmla="*/ 1668925 h 1907343"/>
              <a:gd name="connsiteX13" fmla="*/ 2812420 w 4829014"/>
              <a:gd name="connsiteY13" fmla="*/ 1668925 h 1907343"/>
              <a:gd name="connsiteX14" fmla="*/ 2321246 w 4829014"/>
              <a:gd name="connsiteY14" fmla="*/ 1668925 h 1907343"/>
              <a:gd name="connsiteX15" fmla="*/ 1655985 w 4829014"/>
              <a:gd name="connsiteY15" fmla="*/ 1668925 h 1907343"/>
              <a:gd name="connsiteX16" fmla="*/ 1164810 w 4829014"/>
              <a:gd name="connsiteY16" fmla="*/ 1668925 h 1907343"/>
              <a:gd name="connsiteX17" fmla="*/ 238418 w 4829014"/>
              <a:gd name="connsiteY17" fmla="*/ 1668925 h 1907343"/>
              <a:gd name="connsiteX18" fmla="*/ 238418 w 4829014"/>
              <a:gd name="connsiteY18" fmla="*/ 1177784 h 1907343"/>
              <a:gd name="connsiteX19" fmla="*/ 238418 w 4829014"/>
              <a:gd name="connsiteY19" fmla="*/ 686644 h 1907343"/>
              <a:gd name="connsiteX20" fmla="*/ 238418 w 4829014"/>
              <a:gd name="connsiteY20" fmla="*/ 238418 h 1907343"/>
              <a:gd name="connsiteX0" fmla="*/ 0 w 4829014"/>
              <a:gd name="connsiteY0" fmla="*/ 0 h 1907343"/>
              <a:gd name="connsiteX1" fmla="*/ 544989 w 4829014"/>
              <a:gd name="connsiteY1" fmla="*/ 0 h 1907343"/>
              <a:gd name="connsiteX2" fmla="*/ 1283138 w 4829014"/>
              <a:gd name="connsiteY2" fmla="*/ 0 h 1907343"/>
              <a:gd name="connsiteX3" fmla="*/ 1924707 w 4829014"/>
              <a:gd name="connsiteY3" fmla="*/ 0 h 1907343"/>
              <a:gd name="connsiteX4" fmla="*/ 2662856 w 4829014"/>
              <a:gd name="connsiteY4" fmla="*/ 0 h 1907343"/>
              <a:gd name="connsiteX5" fmla="*/ 3256135 w 4829014"/>
              <a:gd name="connsiteY5" fmla="*/ 0 h 1907343"/>
              <a:gd name="connsiteX6" fmla="*/ 3897704 w 4829014"/>
              <a:gd name="connsiteY6" fmla="*/ 0 h 1907343"/>
              <a:gd name="connsiteX7" fmla="*/ 4829014 w 4829014"/>
              <a:gd name="connsiteY7" fmla="*/ 0 h 1907343"/>
              <a:gd name="connsiteX8" fmla="*/ 4590596 w 4829014"/>
              <a:gd name="connsiteY8" fmla="*/ 238418 h 1907343"/>
              <a:gd name="connsiteX9" fmla="*/ 3968856 w 4829014"/>
              <a:gd name="connsiteY9" fmla="*/ 238418 h 1907343"/>
              <a:gd name="connsiteX10" fmla="*/ 3303595 w 4829014"/>
              <a:gd name="connsiteY10" fmla="*/ 238418 h 1907343"/>
              <a:gd name="connsiteX11" fmla="*/ 2725377 w 4829014"/>
              <a:gd name="connsiteY11" fmla="*/ 238418 h 1907343"/>
              <a:gd name="connsiteX12" fmla="*/ 2016594 w 4829014"/>
              <a:gd name="connsiteY12" fmla="*/ 238418 h 1907343"/>
              <a:gd name="connsiteX13" fmla="*/ 1394854 w 4829014"/>
              <a:gd name="connsiteY13" fmla="*/ 238418 h 1907343"/>
              <a:gd name="connsiteX14" fmla="*/ 238418 w 4829014"/>
              <a:gd name="connsiteY14" fmla="*/ 238418 h 1907343"/>
              <a:gd name="connsiteX15" fmla="*/ 0 w 4829014"/>
              <a:gd name="connsiteY15" fmla="*/ 0 h 1907343"/>
              <a:gd name="connsiteX0" fmla="*/ 0 w 4829014"/>
              <a:gd name="connsiteY0" fmla="*/ 1907343 h 1907343"/>
              <a:gd name="connsiteX1" fmla="*/ 238418 w 4829014"/>
              <a:gd name="connsiteY1" fmla="*/ 1668925 h 1907343"/>
              <a:gd name="connsiteX2" fmla="*/ 947201 w 4829014"/>
              <a:gd name="connsiteY2" fmla="*/ 1668925 h 1907343"/>
              <a:gd name="connsiteX3" fmla="*/ 1568941 w 4829014"/>
              <a:gd name="connsiteY3" fmla="*/ 1668925 h 1907343"/>
              <a:gd name="connsiteX4" fmla="*/ 2234202 w 4829014"/>
              <a:gd name="connsiteY4" fmla="*/ 1668925 h 1907343"/>
              <a:gd name="connsiteX5" fmla="*/ 2942986 w 4829014"/>
              <a:gd name="connsiteY5" fmla="*/ 1668925 h 1907343"/>
              <a:gd name="connsiteX6" fmla="*/ 3477682 w 4829014"/>
              <a:gd name="connsiteY6" fmla="*/ 1668925 h 1907343"/>
              <a:gd name="connsiteX7" fmla="*/ 4590596 w 4829014"/>
              <a:gd name="connsiteY7" fmla="*/ 1668925 h 1907343"/>
              <a:gd name="connsiteX8" fmla="*/ 4829014 w 4829014"/>
              <a:gd name="connsiteY8" fmla="*/ 1907343 h 1907343"/>
              <a:gd name="connsiteX9" fmla="*/ 4187445 w 4829014"/>
              <a:gd name="connsiteY9" fmla="*/ 1907343 h 1907343"/>
              <a:gd name="connsiteX10" fmla="*/ 3401006 w 4829014"/>
              <a:gd name="connsiteY10" fmla="*/ 1907343 h 1907343"/>
              <a:gd name="connsiteX11" fmla="*/ 2807727 w 4829014"/>
              <a:gd name="connsiteY11" fmla="*/ 1907343 h 1907343"/>
              <a:gd name="connsiteX12" fmla="*/ 2262738 w 4829014"/>
              <a:gd name="connsiteY12" fmla="*/ 1907343 h 1907343"/>
              <a:gd name="connsiteX13" fmla="*/ 1524589 w 4829014"/>
              <a:gd name="connsiteY13" fmla="*/ 1907343 h 1907343"/>
              <a:gd name="connsiteX14" fmla="*/ 931310 w 4829014"/>
              <a:gd name="connsiteY14" fmla="*/ 1907343 h 1907343"/>
              <a:gd name="connsiteX15" fmla="*/ 0 w 4829014"/>
              <a:gd name="connsiteY15" fmla="*/ 1907343 h 1907343"/>
              <a:gd name="connsiteX0" fmla="*/ 0 w 4829014"/>
              <a:gd name="connsiteY0" fmla="*/ 0 h 1907343"/>
              <a:gd name="connsiteX1" fmla="*/ 238418 w 4829014"/>
              <a:gd name="connsiteY1" fmla="*/ 238418 h 1907343"/>
              <a:gd name="connsiteX2" fmla="*/ 238418 w 4829014"/>
              <a:gd name="connsiteY2" fmla="*/ 743864 h 1907343"/>
              <a:gd name="connsiteX3" fmla="*/ 238418 w 4829014"/>
              <a:gd name="connsiteY3" fmla="*/ 1249310 h 1907343"/>
              <a:gd name="connsiteX4" fmla="*/ 238418 w 4829014"/>
              <a:gd name="connsiteY4" fmla="*/ 1668925 h 1907343"/>
              <a:gd name="connsiteX5" fmla="*/ 0 w 4829014"/>
              <a:gd name="connsiteY5" fmla="*/ 1907343 h 1907343"/>
              <a:gd name="connsiteX6" fmla="*/ 0 w 4829014"/>
              <a:gd name="connsiteY6" fmla="*/ 1271562 h 1907343"/>
              <a:gd name="connsiteX7" fmla="*/ 0 w 4829014"/>
              <a:gd name="connsiteY7" fmla="*/ 654854 h 1907343"/>
              <a:gd name="connsiteX8" fmla="*/ 0 w 4829014"/>
              <a:gd name="connsiteY8" fmla="*/ 0 h 1907343"/>
              <a:gd name="connsiteX0" fmla="*/ 4829014 w 4829014"/>
              <a:gd name="connsiteY0" fmla="*/ 0 h 1907343"/>
              <a:gd name="connsiteX1" fmla="*/ 4829014 w 4829014"/>
              <a:gd name="connsiteY1" fmla="*/ 616708 h 1907343"/>
              <a:gd name="connsiteX2" fmla="*/ 4829014 w 4829014"/>
              <a:gd name="connsiteY2" fmla="*/ 1271562 h 1907343"/>
              <a:gd name="connsiteX3" fmla="*/ 4829014 w 4829014"/>
              <a:gd name="connsiteY3" fmla="*/ 1907343 h 1907343"/>
              <a:gd name="connsiteX4" fmla="*/ 4590596 w 4829014"/>
              <a:gd name="connsiteY4" fmla="*/ 1668925 h 1907343"/>
              <a:gd name="connsiteX5" fmla="*/ 4590596 w 4829014"/>
              <a:gd name="connsiteY5" fmla="*/ 1192089 h 1907343"/>
              <a:gd name="connsiteX6" fmla="*/ 4590596 w 4829014"/>
              <a:gd name="connsiteY6" fmla="*/ 686644 h 1907343"/>
              <a:gd name="connsiteX7" fmla="*/ 4590596 w 4829014"/>
              <a:gd name="connsiteY7" fmla="*/ 238418 h 1907343"/>
              <a:gd name="connsiteX8" fmla="*/ 4829014 w 4829014"/>
              <a:gd name="connsiteY8" fmla="*/ 0 h 1907343"/>
              <a:gd name="connsiteX0" fmla="*/ 0 w 4829014"/>
              <a:gd name="connsiteY0" fmla="*/ 0 h 1907343"/>
              <a:gd name="connsiteX1" fmla="*/ 738149 w 4829014"/>
              <a:gd name="connsiteY1" fmla="*/ 0 h 1907343"/>
              <a:gd name="connsiteX2" fmla="*/ 1283138 w 4829014"/>
              <a:gd name="connsiteY2" fmla="*/ 0 h 1907343"/>
              <a:gd name="connsiteX3" fmla="*/ 1876417 w 4829014"/>
              <a:gd name="connsiteY3" fmla="*/ 0 h 1907343"/>
              <a:gd name="connsiteX4" fmla="*/ 2662856 w 4829014"/>
              <a:gd name="connsiteY4" fmla="*/ 0 h 1907343"/>
              <a:gd name="connsiteX5" fmla="*/ 3304425 w 4829014"/>
              <a:gd name="connsiteY5" fmla="*/ 0 h 1907343"/>
              <a:gd name="connsiteX6" fmla="*/ 3897704 w 4829014"/>
              <a:gd name="connsiteY6" fmla="*/ 0 h 1907343"/>
              <a:gd name="connsiteX7" fmla="*/ 4829014 w 4829014"/>
              <a:gd name="connsiteY7" fmla="*/ 0 h 1907343"/>
              <a:gd name="connsiteX8" fmla="*/ 4829014 w 4829014"/>
              <a:gd name="connsiteY8" fmla="*/ 578561 h 1907343"/>
              <a:gd name="connsiteX9" fmla="*/ 4829014 w 4829014"/>
              <a:gd name="connsiteY9" fmla="*/ 1233415 h 1907343"/>
              <a:gd name="connsiteX10" fmla="*/ 4829014 w 4829014"/>
              <a:gd name="connsiteY10" fmla="*/ 1907343 h 1907343"/>
              <a:gd name="connsiteX11" fmla="*/ 4139155 w 4829014"/>
              <a:gd name="connsiteY11" fmla="*/ 1907343 h 1907343"/>
              <a:gd name="connsiteX12" fmla="*/ 3401006 w 4829014"/>
              <a:gd name="connsiteY12" fmla="*/ 1907343 h 1907343"/>
              <a:gd name="connsiteX13" fmla="*/ 2759437 w 4829014"/>
              <a:gd name="connsiteY13" fmla="*/ 1907343 h 1907343"/>
              <a:gd name="connsiteX14" fmla="*/ 2069577 w 4829014"/>
              <a:gd name="connsiteY14" fmla="*/ 1907343 h 1907343"/>
              <a:gd name="connsiteX15" fmla="*/ 1476299 w 4829014"/>
              <a:gd name="connsiteY15" fmla="*/ 1907343 h 1907343"/>
              <a:gd name="connsiteX16" fmla="*/ 834730 w 4829014"/>
              <a:gd name="connsiteY16" fmla="*/ 1907343 h 1907343"/>
              <a:gd name="connsiteX17" fmla="*/ 0 w 4829014"/>
              <a:gd name="connsiteY17" fmla="*/ 1907343 h 1907343"/>
              <a:gd name="connsiteX18" fmla="*/ 0 w 4829014"/>
              <a:gd name="connsiteY18" fmla="*/ 1309709 h 1907343"/>
              <a:gd name="connsiteX19" fmla="*/ 0 w 4829014"/>
              <a:gd name="connsiteY19" fmla="*/ 693001 h 1907343"/>
              <a:gd name="connsiteX20" fmla="*/ 0 w 4829014"/>
              <a:gd name="connsiteY20" fmla="*/ 0 h 1907343"/>
              <a:gd name="connsiteX21" fmla="*/ 238418 w 4829014"/>
              <a:gd name="connsiteY21" fmla="*/ 238418 h 1907343"/>
              <a:gd name="connsiteX22" fmla="*/ 947201 w 4829014"/>
              <a:gd name="connsiteY22" fmla="*/ 238418 h 1907343"/>
              <a:gd name="connsiteX23" fmla="*/ 1525419 w 4829014"/>
              <a:gd name="connsiteY23" fmla="*/ 238418 h 1907343"/>
              <a:gd name="connsiteX24" fmla="*/ 2234202 w 4829014"/>
              <a:gd name="connsiteY24" fmla="*/ 238418 h 1907343"/>
              <a:gd name="connsiteX25" fmla="*/ 2725377 w 4829014"/>
              <a:gd name="connsiteY25" fmla="*/ 238418 h 1907343"/>
              <a:gd name="connsiteX26" fmla="*/ 3390638 w 4829014"/>
              <a:gd name="connsiteY26" fmla="*/ 238418 h 1907343"/>
              <a:gd name="connsiteX27" fmla="*/ 3881813 w 4829014"/>
              <a:gd name="connsiteY27" fmla="*/ 238418 h 1907343"/>
              <a:gd name="connsiteX28" fmla="*/ 4590596 w 4829014"/>
              <a:gd name="connsiteY28" fmla="*/ 238418 h 1907343"/>
              <a:gd name="connsiteX29" fmla="*/ 4590596 w 4829014"/>
              <a:gd name="connsiteY29" fmla="*/ 729559 h 1907343"/>
              <a:gd name="connsiteX30" fmla="*/ 4590596 w 4829014"/>
              <a:gd name="connsiteY30" fmla="*/ 1206394 h 1907343"/>
              <a:gd name="connsiteX31" fmla="*/ 4590596 w 4829014"/>
              <a:gd name="connsiteY31" fmla="*/ 1668925 h 1907343"/>
              <a:gd name="connsiteX32" fmla="*/ 4012378 w 4829014"/>
              <a:gd name="connsiteY32" fmla="*/ 1668925 h 1907343"/>
              <a:gd name="connsiteX33" fmla="*/ 3434160 w 4829014"/>
              <a:gd name="connsiteY33" fmla="*/ 1668925 h 1907343"/>
              <a:gd name="connsiteX34" fmla="*/ 2725377 w 4829014"/>
              <a:gd name="connsiteY34" fmla="*/ 1668925 h 1907343"/>
              <a:gd name="connsiteX35" fmla="*/ 2147159 w 4829014"/>
              <a:gd name="connsiteY35" fmla="*/ 1668925 h 1907343"/>
              <a:gd name="connsiteX36" fmla="*/ 1525419 w 4829014"/>
              <a:gd name="connsiteY36" fmla="*/ 1668925 h 1907343"/>
              <a:gd name="connsiteX37" fmla="*/ 1034245 w 4829014"/>
              <a:gd name="connsiteY37" fmla="*/ 1668925 h 1907343"/>
              <a:gd name="connsiteX38" fmla="*/ 238418 w 4829014"/>
              <a:gd name="connsiteY38" fmla="*/ 1668925 h 1907343"/>
              <a:gd name="connsiteX39" fmla="*/ 238418 w 4829014"/>
              <a:gd name="connsiteY39" fmla="*/ 1206394 h 1907343"/>
              <a:gd name="connsiteX40" fmla="*/ 238418 w 4829014"/>
              <a:gd name="connsiteY40" fmla="*/ 743864 h 1907343"/>
              <a:gd name="connsiteX41" fmla="*/ 238418 w 4829014"/>
              <a:gd name="connsiteY41" fmla="*/ 238418 h 1907343"/>
              <a:gd name="connsiteX42" fmla="*/ 0 w 4829014"/>
              <a:gd name="connsiteY42" fmla="*/ 0 h 1907343"/>
              <a:gd name="connsiteX43" fmla="*/ 238418 w 4829014"/>
              <a:gd name="connsiteY43" fmla="*/ 238418 h 1907343"/>
              <a:gd name="connsiteX44" fmla="*/ 0 w 4829014"/>
              <a:gd name="connsiteY44" fmla="*/ 1907343 h 1907343"/>
              <a:gd name="connsiteX45" fmla="*/ 238418 w 4829014"/>
              <a:gd name="connsiteY45" fmla="*/ 1668925 h 1907343"/>
              <a:gd name="connsiteX46" fmla="*/ 4829014 w 4829014"/>
              <a:gd name="connsiteY46" fmla="*/ 0 h 1907343"/>
              <a:gd name="connsiteX47" fmla="*/ 4590596 w 4829014"/>
              <a:gd name="connsiteY47" fmla="*/ 238418 h 1907343"/>
              <a:gd name="connsiteX48" fmla="*/ 4829014 w 4829014"/>
              <a:gd name="connsiteY48" fmla="*/ 1907343 h 1907343"/>
              <a:gd name="connsiteX49" fmla="*/ 4590596 w 4829014"/>
              <a:gd name="connsiteY49" fmla="*/ 1668925 h 190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829014" h="1907343" stroke="0" extrusionOk="0">
                <a:moveTo>
                  <a:pt x="238418" y="238418"/>
                </a:moveTo>
                <a:cubicBezTo>
                  <a:pt x="471790" y="241289"/>
                  <a:pt x="632593" y="255925"/>
                  <a:pt x="773114" y="238418"/>
                </a:cubicBezTo>
                <a:cubicBezTo>
                  <a:pt x="913635" y="220911"/>
                  <a:pt x="1195957" y="211380"/>
                  <a:pt x="1351332" y="238418"/>
                </a:cubicBezTo>
                <a:cubicBezTo>
                  <a:pt x="1506707" y="265456"/>
                  <a:pt x="1680884" y="253407"/>
                  <a:pt x="1973072" y="238418"/>
                </a:cubicBezTo>
                <a:cubicBezTo>
                  <a:pt x="2265260" y="223429"/>
                  <a:pt x="2224082" y="241410"/>
                  <a:pt x="2464246" y="238418"/>
                </a:cubicBezTo>
                <a:cubicBezTo>
                  <a:pt x="2704410" y="235426"/>
                  <a:pt x="2901518" y="226219"/>
                  <a:pt x="3129508" y="238418"/>
                </a:cubicBezTo>
                <a:cubicBezTo>
                  <a:pt x="3357498" y="250617"/>
                  <a:pt x="3573727" y="250027"/>
                  <a:pt x="3838291" y="238418"/>
                </a:cubicBezTo>
                <a:cubicBezTo>
                  <a:pt x="4102855" y="226809"/>
                  <a:pt x="4235320" y="252087"/>
                  <a:pt x="4590596" y="238418"/>
                </a:cubicBezTo>
                <a:cubicBezTo>
                  <a:pt x="4604970" y="328917"/>
                  <a:pt x="4582080" y="517167"/>
                  <a:pt x="4590596" y="672338"/>
                </a:cubicBezTo>
                <a:cubicBezTo>
                  <a:pt x="4599112" y="827509"/>
                  <a:pt x="4574981" y="916200"/>
                  <a:pt x="4590596" y="1149174"/>
                </a:cubicBezTo>
                <a:cubicBezTo>
                  <a:pt x="4606211" y="1382148"/>
                  <a:pt x="4586957" y="1536646"/>
                  <a:pt x="4590596" y="1668925"/>
                </a:cubicBezTo>
                <a:cubicBezTo>
                  <a:pt x="4427481" y="1656222"/>
                  <a:pt x="4264769" y="1656880"/>
                  <a:pt x="4055900" y="1668925"/>
                </a:cubicBezTo>
                <a:cubicBezTo>
                  <a:pt x="3847031" y="1680970"/>
                  <a:pt x="3637431" y="1659271"/>
                  <a:pt x="3521204" y="1668925"/>
                </a:cubicBezTo>
                <a:cubicBezTo>
                  <a:pt x="3404977" y="1678579"/>
                  <a:pt x="3115275" y="1689754"/>
                  <a:pt x="2812420" y="1668925"/>
                </a:cubicBezTo>
                <a:cubicBezTo>
                  <a:pt x="2509565" y="1648096"/>
                  <a:pt x="2456053" y="1686777"/>
                  <a:pt x="2321246" y="1668925"/>
                </a:cubicBezTo>
                <a:cubicBezTo>
                  <a:pt x="2186439" y="1651073"/>
                  <a:pt x="1923545" y="1674073"/>
                  <a:pt x="1655985" y="1668925"/>
                </a:cubicBezTo>
                <a:cubicBezTo>
                  <a:pt x="1388425" y="1663777"/>
                  <a:pt x="1302230" y="1689672"/>
                  <a:pt x="1164810" y="1668925"/>
                </a:cubicBezTo>
                <a:cubicBezTo>
                  <a:pt x="1027390" y="1648178"/>
                  <a:pt x="511844" y="1663271"/>
                  <a:pt x="238418" y="1668925"/>
                </a:cubicBezTo>
                <a:cubicBezTo>
                  <a:pt x="223841" y="1528247"/>
                  <a:pt x="233484" y="1423182"/>
                  <a:pt x="238418" y="1177784"/>
                </a:cubicBezTo>
                <a:cubicBezTo>
                  <a:pt x="243352" y="932386"/>
                  <a:pt x="228450" y="853566"/>
                  <a:pt x="238418" y="686644"/>
                </a:cubicBezTo>
                <a:cubicBezTo>
                  <a:pt x="248386" y="519722"/>
                  <a:pt x="222245" y="421221"/>
                  <a:pt x="238418" y="238418"/>
                </a:cubicBezTo>
                <a:close/>
              </a:path>
              <a:path w="4829014" h="1907343" fill="lightenLess" stroke="0" extrusionOk="0">
                <a:moveTo>
                  <a:pt x="0" y="0"/>
                </a:moveTo>
                <a:cubicBezTo>
                  <a:pt x="134473" y="-19307"/>
                  <a:pt x="331131" y="-4787"/>
                  <a:pt x="544989" y="0"/>
                </a:cubicBezTo>
                <a:cubicBezTo>
                  <a:pt x="758847" y="4787"/>
                  <a:pt x="1022795" y="14577"/>
                  <a:pt x="1283138" y="0"/>
                </a:cubicBezTo>
                <a:cubicBezTo>
                  <a:pt x="1543481" y="-14577"/>
                  <a:pt x="1618808" y="25608"/>
                  <a:pt x="1924707" y="0"/>
                </a:cubicBezTo>
                <a:cubicBezTo>
                  <a:pt x="2230606" y="-25608"/>
                  <a:pt x="2510524" y="36003"/>
                  <a:pt x="2662856" y="0"/>
                </a:cubicBezTo>
                <a:cubicBezTo>
                  <a:pt x="2815188" y="-36003"/>
                  <a:pt x="3066398" y="-18688"/>
                  <a:pt x="3256135" y="0"/>
                </a:cubicBezTo>
                <a:cubicBezTo>
                  <a:pt x="3445872" y="18688"/>
                  <a:pt x="3752573" y="22624"/>
                  <a:pt x="3897704" y="0"/>
                </a:cubicBezTo>
                <a:cubicBezTo>
                  <a:pt x="4042835" y="-22624"/>
                  <a:pt x="4387108" y="21773"/>
                  <a:pt x="4829014" y="0"/>
                </a:cubicBezTo>
                <a:cubicBezTo>
                  <a:pt x="4757780" y="75518"/>
                  <a:pt x="4686881" y="164283"/>
                  <a:pt x="4590596" y="238418"/>
                </a:cubicBezTo>
                <a:cubicBezTo>
                  <a:pt x="4360412" y="253359"/>
                  <a:pt x="4143025" y="221577"/>
                  <a:pt x="3968856" y="238418"/>
                </a:cubicBezTo>
                <a:cubicBezTo>
                  <a:pt x="3794687" y="255259"/>
                  <a:pt x="3484376" y="266910"/>
                  <a:pt x="3303595" y="238418"/>
                </a:cubicBezTo>
                <a:cubicBezTo>
                  <a:pt x="3122814" y="209926"/>
                  <a:pt x="2975052" y="239190"/>
                  <a:pt x="2725377" y="238418"/>
                </a:cubicBezTo>
                <a:cubicBezTo>
                  <a:pt x="2475702" y="237646"/>
                  <a:pt x="2191695" y="225354"/>
                  <a:pt x="2016594" y="238418"/>
                </a:cubicBezTo>
                <a:cubicBezTo>
                  <a:pt x="1841493" y="251482"/>
                  <a:pt x="1531284" y="235860"/>
                  <a:pt x="1394854" y="238418"/>
                </a:cubicBezTo>
                <a:cubicBezTo>
                  <a:pt x="1258424" y="240976"/>
                  <a:pt x="527983" y="244028"/>
                  <a:pt x="238418" y="238418"/>
                </a:cubicBezTo>
                <a:cubicBezTo>
                  <a:pt x="153491" y="160881"/>
                  <a:pt x="108901" y="101469"/>
                  <a:pt x="0" y="0"/>
                </a:cubicBezTo>
                <a:close/>
              </a:path>
              <a:path w="4829014" h="1907343" fill="darkenLess" stroke="0" extrusionOk="0">
                <a:moveTo>
                  <a:pt x="0" y="1907343"/>
                </a:moveTo>
                <a:cubicBezTo>
                  <a:pt x="79611" y="1822129"/>
                  <a:pt x="170277" y="1758829"/>
                  <a:pt x="238418" y="1668925"/>
                </a:cubicBezTo>
                <a:cubicBezTo>
                  <a:pt x="470324" y="1673914"/>
                  <a:pt x="647035" y="1667237"/>
                  <a:pt x="947201" y="1668925"/>
                </a:cubicBezTo>
                <a:cubicBezTo>
                  <a:pt x="1247367" y="1670613"/>
                  <a:pt x="1288567" y="1671334"/>
                  <a:pt x="1568941" y="1668925"/>
                </a:cubicBezTo>
                <a:cubicBezTo>
                  <a:pt x="1849315" y="1666516"/>
                  <a:pt x="1936329" y="1688387"/>
                  <a:pt x="2234202" y="1668925"/>
                </a:cubicBezTo>
                <a:cubicBezTo>
                  <a:pt x="2532075" y="1649463"/>
                  <a:pt x="2634853" y="1696146"/>
                  <a:pt x="2942986" y="1668925"/>
                </a:cubicBezTo>
                <a:cubicBezTo>
                  <a:pt x="3251119" y="1641704"/>
                  <a:pt x="3236397" y="1676399"/>
                  <a:pt x="3477682" y="1668925"/>
                </a:cubicBezTo>
                <a:cubicBezTo>
                  <a:pt x="3718967" y="1661451"/>
                  <a:pt x="4097567" y="1641965"/>
                  <a:pt x="4590596" y="1668925"/>
                </a:cubicBezTo>
                <a:cubicBezTo>
                  <a:pt x="4661366" y="1755008"/>
                  <a:pt x="4725090" y="1787812"/>
                  <a:pt x="4829014" y="1907343"/>
                </a:cubicBezTo>
                <a:cubicBezTo>
                  <a:pt x="4648508" y="1886105"/>
                  <a:pt x="4318779" y="1932273"/>
                  <a:pt x="4187445" y="1907343"/>
                </a:cubicBezTo>
                <a:cubicBezTo>
                  <a:pt x="4056111" y="1882413"/>
                  <a:pt x="3760685" y="1906669"/>
                  <a:pt x="3401006" y="1907343"/>
                </a:cubicBezTo>
                <a:cubicBezTo>
                  <a:pt x="3041327" y="1908017"/>
                  <a:pt x="2936423" y="1886730"/>
                  <a:pt x="2807727" y="1907343"/>
                </a:cubicBezTo>
                <a:cubicBezTo>
                  <a:pt x="2679031" y="1927956"/>
                  <a:pt x="2458870" y="1902069"/>
                  <a:pt x="2262738" y="1907343"/>
                </a:cubicBezTo>
                <a:cubicBezTo>
                  <a:pt x="2066606" y="1912617"/>
                  <a:pt x="1742374" y="1879011"/>
                  <a:pt x="1524589" y="1907343"/>
                </a:cubicBezTo>
                <a:cubicBezTo>
                  <a:pt x="1306804" y="1935675"/>
                  <a:pt x="1206412" y="1878076"/>
                  <a:pt x="931310" y="1907343"/>
                </a:cubicBezTo>
                <a:cubicBezTo>
                  <a:pt x="656208" y="1936610"/>
                  <a:pt x="215208" y="1871273"/>
                  <a:pt x="0" y="1907343"/>
                </a:cubicBezTo>
                <a:close/>
              </a:path>
              <a:path w="4829014" h="1907343" fill="lighten" stroke="0" extrusionOk="0">
                <a:moveTo>
                  <a:pt x="0" y="0"/>
                </a:moveTo>
                <a:cubicBezTo>
                  <a:pt x="91169" y="79222"/>
                  <a:pt x="188744" y="188793"/>
                  <a:pt x="238418" y="238418"/>
                </a:cubicBezTo>
                <a:cubicBezTo>
                  <a:pt x="226754" y="376604"/>
                  <a:pt x="237156" y="554905"/>
                  <a:pt x="238418" y="743864"/>
                </a:cubicBezTo>
                <a:cubicBezTo>
                  <a:pt x="239680" y="932823"/>
                  <a:pt x="236773" y="1021440"/>
                  <a:pt x="238418" y="1249310"/>
                </a:cubicBezTo>
                <a:cubicBezTo>
                  <a:pt x="240063" y="1477180"/>
                  <a:pt x="234737" y="1582489"/>
                  <a:pt x="238418" y="1668925"/>
                </a:cubicBezTo>
                <a:cubicBezTo>
                  <a:pt x="118245" y="1782056"/>
                  <a:pt x="59134" y="1844129"/>
                  <a:pt x="0" y="1907343"/>
                </a:cubicBezTo>
                <a:cubicBezTo>
                  <a:pt x="13664" y="1655132"/>
                  <a:pt x="-10422" y="1557989"/>
                  <a:pt x="0" y="1271562"/>
                </a:cubicBezTo>
                <a:cubicBezTo>
                  <a:pt x="10422" y="985135"/>
                  <a:pt x="-22958" y="962824"/>
                  <a:pt x="0" y="654854"/>
                </a:cubicBezTo>
                <a:cubicBezTo>
                  <a:pt x="22958" y="346884"/>
                  <a:pt x="-1838" y="139480"/>
                  <a:pt x="0" y="0"/>
                </a:cubicBezTo>
                <a:close/>
              </a:path>
              <a:path w="4829014" h="1907343" fill="darken" stroke="0" extrusionOk="0">
                <a:moveTo>
                  <a:pt x="4829014" y="0"/>
                </a:moveTo>
                <a:cubicBezTo>
                  <a:pt x="4845864" y="299208"/>
                  <a:pt x="4837913" y="356270"/>
                  <a:pt x="4829014" y="616708"/>
                </a:cubicBezTo>
                <a:cubicBezTo>
                  <a:pt x="4820115" y="877146"/>
                  <a:pt x="4830160" y="1080214"/>
                  <a:pt x="4829014" y="1271562"/>
                </a:cubicBezTo>
                <a:cubicBezTo>
                  <a:pt x="4827868" y="1462910"/>
                  <a:pt x="4843824" y="1678810"/>
                  <a:pt x="4829014" y="1907343"/>
                </a:cubicBezTo>
                <a:cubicBezTo>
                  <a:pt x="4759394" y="1839940"/>
                  <a:pt x="4666683" y="1745110"/>
                  <a:pt x="4590596" y="1668925"/>
                </a:cubicBezTo>
                <a:cubicBezTo>
                  <a:pt x="4596842" y="1539968"/>
                  <a:pt x="4567537" y="1290861"/>
                  <a:pt x="4590596" y="1192089"/>
                </a:cubicBezTo>
                <a:cubicBezTo>
                  <a:pt x="4613655" y="1093317"/>
                  <a:pt x="4600818" y="837533"/>
                  <a:pt x="4590596" y="686644"/>
                </a:cubicBezTo>
                <a:cubicBezTo>
                  <a:pt x="4580374" y="535755"/>
                  <a:pt x="4600204" y="347647"/>
                  <a:pt x="4590596" y="238418"/>
                </a:cubicBezTo>
                <a:cubicBezTo>
                  <a:pt x="4690162" y="127989"/>
                  <a:pt x="4729925" y="104542"/>
                  <a:pt x="4829014" y="0"/>
                </a:cubicBezTo>
                <a:close/>
              </a:path>
              <a:path w="4829014" h="1907343" fill="none" extrusionOk="0">
                <a:moveTo>
                  <a:pt x="0" y="0"/>
                </a:moveTo>
                <a:cubicBezTo>
                  <a:pt x="171688" y="-25364"/>
                  <a:pt x="511408" y="-14677"/>
                  <a:pt x="738149" y="0"/>
                </a:cubicBezTo>
                <a:cubicBezTo>
                  <a:pt x="964890" y="14677"/>
                  <a:pt x="1158056" y="21864"/>
                  <a:pt x="1283138" y="0"/>
                </a:cubicBezTo>
                <a:cubicBezTo>
                  <a:pt x="1408220" y="-21864"/>
                  <a:pt x="1594218" y="-8255"/>
                  <a:pt x="1876417" y="0"/>
                </a:cubicBezTo>
                <a:cubicBezTo>
                  <a:pt x="2158616" y="8255"/>
                  <a:pt x="2350918" y="-22702"/>
                  <a:pt x="2662856" y="0"/>
                </a:cubicBezTo>
                <a:cubicBezTo>
                  <a:pt x="2974794" y="22702"/>
                  <a:pt x="3077728" y="25579"/>
                  <a:pt x="3304425" y="0"/>
                </a:cubicBezTo>
                <a:cubicBezTo>
                  <a:pt x="3531122" y="-25579"/>
                  <a:pt x="3681236" y="-11909"/>
                  <a:pt x="3897704" y="0"/>
                </a:cubicBezTo>
                <a:cubicBezTo>
                  <a:pt x="4114172" y="11909"/>
                  <a:pt x="4510194" y="-13736"/>
                  <a:pt x="4829014" y="0"/>
                </a:cubicBezTo>
                <a:cubicBezTo>
                  <a:pt x="4849688" y="152824"/>
                  <a:pt x="4813963" y="435510"/>
                  <a:pt x="4829014" y="578561"/>
                </a:cubicBezTo>
                <a:cubicBezTo>
                  <a:pt x="4844065" y="721612"/>
                  <a:pt x="4825453" y="933273"/>
                  <a:pt x="4829014" y="1233415"/>
                </a:cubicBezTo>
                <a:cubicBezTo>
                  <a:pt x="4832575" y="1533557"/>
                  <a:pt x="4819167" y="1622853"/>
                  <a:pt x="4829014" y="1907343"/>
                </a:cubicBezTo>
                <a:cubicBezTo>
                  <a:pt x="4611524" y="1936370"/>
                  <a:pt x="4439672" y="1931711"/>
                  <a:pt x="4139155" y="1907343"/>
                </a:cubicBezTo>
                <a:cubicBezTo>
                  <a:pt x="3838638" y="1882975"/>
                  <a:pt x="3727609" y="1935490"/>
                  <a:pt x="3401006" y="1907343"/>
                </a:cubicBezTo>
                <a:cubicBezTo>
                  <a:pt x="3074403" y="1879196"/>
                  <a:pt x="3032198" y="1900121"/>
                  <a:pt x="2759437" y="1907343"/>
                </a:cubicBezTo>
                <a:cubicBezTo>
                  <a:pt x="2486676" y="1914565"/>
                  <a:pt x="2353991" y="1922093"/>
                  <a:pt x="2069577" y="1907343"/>
                </a:cubicBezTo>
                <a:cubicBezTo>
                  <a:pt x="1785163" y="1892593"/>
                  <a:pt x="1635928" y="1905937"/>
                  <a:pt x="1476299" y="1907343"/>
                </a:cubicBezTo>
                <a:cubicBezTo>
                  <a:pt x="1316670" y="1908749"/>
                  <a:pt x="1138778" y="1901773"/>
                  <a:pt x="834730" y="1907343"/>
                </a:cubicBezTo>
                <a:cubicBezTo>
                  <a:pt x="530682" y="1912913"/>
                  <a:pt x="349702" y="1878862"/>
                  <a:pt x="0" y="1907343"/>
                </a:cubicBezTo>
                <a:cubicBezTo>
                  <a:pt x="13771" y="1651672"/>
                  <a:pt x="7449" y="1462534"/>
                  <a:pt x="0" y="1309709"/>
                </a:cubicBezTo>
                <a:cubicBezTo>
                  <a:pt x="-7449" y="1156884"/>
                  <a:pt x="-2939" y="873785"/>
                  <a:pt x="0" y="693001"/>
                </a:cubicBezTo>
                <a:cubicBezTo>
                  <a:pt x="2939" y="512217"/>
                  <a:pt x="9793" y="328679"/>
                  <a:pt x="0" y="0"/>
                </a:cubicBezTo>
                <a:close/>
                <a:moveTo>
                  <a:pt x="238418" y="238418"/>
                </a:moveTo>
                <a:cubicBezTo>
                  <a:pt x="522749" y="241236"/>
                  <a:pt x="639009" y="248991"/>
                  <a:pt x="947201" y="238418"/>
                </a:cubicBezTo>
                <a:cubicBezTo>
                  <a:pt x="1255393" y="227845"/>
                  <a:pt x="1307070" y="266747"/>
                  <a:pt x="1525419" y="238418"/>
                </a:cubicBezTo>
                <a:cubicBezTo>
                  <a:pt x="1743768" y="210089"/>
                  <a:pt x="2012604" y="224881"/>
                  <a:pt x="2234202" y="238418"/>
                </a:cubicBezTo>
                <a:cubicBezTo>
                  <a:pt x="2455800" y="251955"/>
                  <a:pt x="2548027" y="252087"/>
                  <a:pt x="2725377" y="238418"/>
                </a:cubicBezTo>
                <a:cubicBezTo>
                  <a:pt x="2902727" y="224749"/>
                  <a:pt x="3141566" y="240576"/>
                  <a:pt x="3390638" y="238418"/>
                </a:cubicBezTo>
                <a:cubicBezTo>
                  <a:pt x="3639710" y="236260"/>
                  <a:pt x="3671689" y="232396"/>
                  <a:pt x="3881813" y="238418"/>
                </a:cubicBezTo>
                <a:cubicBezTo>
                  <a:pt x="4091938" y="244440"/>
                  <a:pt x="4315764" y="234732"/>
                  <a:pt x="4590596" y="238418"/>
                </a:cubicBezTo>
                <a:cubicBezTo>
                  <a:pt x="4602967" y="369374"/>
                  <a:pt x="4568210" y="489792"/>
                  <a:pt x="4590596" y="729559"/>
                </a:cubicBezTo>
                <a:cubicBezTo>
                  <a:pt x="4612982" y="969326"/>
                  <a:pt x="4609075" y="1069040"/>
                  <a:pt x="4590596" y="1206394"/>
                </a:cubicBezTo>
                <a:cubicBezTo>
                  <a:pt x="4572117" y="1343748"/>
                  <a:pt x="4599365" y="1439058"/>
                  <a:pt x="4590596" y="1668925"/>
                </a:cubicBezTo>
                <a:cubicBezTo>
                  <a:pt x="4461637" y="1681243"/>
                  <a:pt x="4158414" y="1660363"/>
                  <a:pt x="4012378" y="1668925"/>
                </a:cubicBezTo>
                <a:cubicBezTo>
                  <a:pt x="3866342" y="1677487"/>
                  <a:pt x="3705675" y="1693075"/>
                  <a:pt x="3434160" y="1668925"/>
                </a:cubicBezTo>
                <a:cubicBezTo>
                  <a:pt x="3162645" y="1644775"/>
                  <a:pt x="2888891" y="1656838"/>
                  <a:pt x="2725377" y="1668925"/>
                </a:cubicBezTo>
                <a:cubicBezTo>
                  <a:pt x="2561863" y="1681012"/>
                  <a:pt x="2338810" y="1642391"/>
                  <a:pt x="2147159" y="1668925"/>
                </a:cubicBezTo>
                <a:cubicBezTo>
                  <a:pt x="1955508" y="1695459"/>
                  <a:pt x="1747732" y="1673625"/>
                  <a:pt x="1525419" y="1668925"/>
                </a:cubicBezTo>
                <a:cubicBezTo>
                  <a:pt x="1303106" y="1664225"/>
                  <a:pt x="1168491" y="1667343"/>
                  <a:pt x="1034245" y="1668925"/>
                </a:cubicBezTo>
                <a:cubicBezTo>
                  <a:pt x="899999" y="1670507"/>
                  <a:pt x="461360" y="1637706"/>
                  <a:pt x="238418" y="1668925"/>
                </a:cubicBezTo>
                <a:cubicBezTo>
                  <a:pt x="239889" y="1569245"/>
                  <a:pt x="237917" y="1348194"/>
                  <a:pt x="238418" y="1206394"/>
                </a:cubicBezTo>
                <a:cubicBezTo>
                  <a:pt x="238919" y="1064594"/>
                  <a:pt x="229621" y="906405"/>
                  <a:pt x="238418" y="743864"/>
                </a:cubicBezTo>
                <a:cubicBezTo>
                  <a:pt x="247216" y="581323"/>
                  <a:pt x="223150" y="390439"/>
                  <a:pt x="238418" y="238418"/>
                </a:cubicBezTo>
                <a:close/>
                <a:moveTo>
                  <a:pt x="0" y="0"/>
                </a:moveTo>
                <a:cubicBezTo>
                  <a:pt x="43158" y="66210"/>
                  <a:pt x="158110" y="172345"/>
                  <a:pt x="238418" y="238418"/>
                </a:cubicBezTo>
                <a:moveTo>
                  <a:pt x="0" y="1907343"/>
                </a:moveTo>
                <a:cubicBezTo>
                  <a:pt x="90794" y="1817537"/>
                  <a:pt x="148304" y="1767604"/>
                  <a:pt x="238418" y="1668925"/>
                </a:cubicBezTo>
                <a:moveTo>
                  <a:pt x="4829014" y="0"/>
                </a:moveTo>
                <a:cubicBezTo>
                  <a:pt x="4716251" y="98228"/>
                  <a:pt x="4689577" y="148554"/>
                  <a:pt x="4590596" y="238418"/>
                </a:cubicBezTo>
                <a:moveTo>
                  <a:pt x="4829014" y="1907343"/>
                </a:moveTo>
                <a:cubicBezTo>
                  <a:pt x="4740986" y="1804206"/>
                  <a:pt x="4685723" y="1762154"/>
                  <a:pt x="4590596" y="1668925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0" i="0" dirty="0">
                <a:solidFill>
                  <a:schemeClr val="tx1"/>
                </a:solidFill>
                <a:effectLst/>
              </a:rPr>
              <a:t>Saveznička invazija na Italiju</a:t>
            </a:r>
            <a:endParaRPr lang="hr-HR" sz="3600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60680C-2430-4E3C-91F6-2E6A368BA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2" y="1247775"/>
            <a:ext cx="4829014" cy="561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902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djeća&#10;&#10;Opis je automatski generiran">
            <a:extLst>
              <a:ext uri="{FF2B5EF4-FFF2-40B4-BE49-F238E27FC236}">
                <a16:creationId xmlns:a16="http://schemas.microsoft.com/office/drawing/2014/main" id="{62D3F3C5-6D2B-49C5-9F5C-DFAD47195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902" y="3342023"/>
            <a:ext cx="2455372" cy="347355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E42F11B1-7E8A-41AB-B94D-0BA209249EA3}"/>
              </a:ext>
            </a:extLst>
          </p:cNvPr>
          <p:cNvSpPr/>
          <p:nvPr/>
        </p:nvSpPr>
        <p:spPr>
          <a:xfrm>
            <a:off x="5887692" y="1339307"/>
            <a:ext cx="4689182" cy="3022946"/>
          </a:xfrm>
          <a:custGeom>
            <a:avLst/>
            <a:gdLst>
              <a:gd name="connsiteX0" fmla="*/ 4642384 w 4689182"/>
              <a:gd name="connsiteY0" fmla="*/ 2648222 h 3022946"/>
              <a:gd name="connsiteX1" fmla="*/ 4262792 w 4689182"/>
              <a:gd name="connsiteY1" fmla="*/ 2645836 h 3022946"/>
              <a:gd name="connsiteX2" fmla="*/ 3898086 w 4689182"/>
              <a:gd name="connsiteY2" fmla="*/ 2643544 h 3022946"/>
              <a:gd name="connsiteX3" fmla="*/ 1482666 w 4689182"/>
              <a:gd name="connsiteY3" fmla="*/ 2917106 h 3022946"/>
              <a:gd name="connsiteX4" fmla="*/ 503671 w 4689182"/>
              <a:gd name="connsiteY4" fmla="*/ 575462 h 3022946"/>
              <a:gd name="connsiteX5" fmla="*/ 2946280 w 4689182"/>
              <a:gd name="connsiteY5" fmla="*/ 50620 h 3022946"/>
              <a:gd name="connsiteX6" fmla="*/ 4442799 w 4689182"/>
              <a:gd name="connsiteY6" fmla="*/ 2185950 h 3022946"/>
              <a:gd name="connsiteX7" fmla="*/ 4642384 w 4689182"/>
              <a:gd name="connsiteY7" fmla="*/ 2648222 h 30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89182" h="3022946" fill="none" extrusionOk="0">
                <a:moveTo>
                  <a:pt x="4642384" y="2648222"/>
                </a:moveTo>
                <a:cubicBezTo>
                  <a:pt x="4482747" y="2649213"/>
                  <a:pt x="4358333" y="2629934"/>
                  <a:pt x="4262792" y="2645836"/>
                </a:cubicBezTo>
                <a:cubicBezTo>
                  <a:pt x="4167251" y="2661738"/>
                  <a:pt x="3978967" y="2653720"/>
                  <a:pt x="3898086" y="2643544"/>
                </a:cubicBezTo>
                <a:cubicBezTo>
                  <a:pt x="3318464" y="3008410"/>
                  <a:pt x="2229768" y="3062764"/>
                  <a:pt x="1482666" y="2917106"/>
                </a:cubicBezTo>
                <a:cubicBezTo>
                  <a:pt x="1320" y="2683321"/>
                  <a:pt x="-543324" y="1374839"/>
                  <a:pt x="503671" y="575462"/>
                </a:cubicBezTo>
                <a:cubicBezTo>
                  <a:pt x="1112346" y="48668"/>
                  <a:pt x="2074438" y="88771"/>
                  <a:pt x="2946280" y="50620"/>
                </a:cubicBezTo>
                <a:cubicBezTo>
                  <a:pt x="4213780" y="349894"/>
                  <a:pt x="4987446" y="1289944"/>
                  <a:pt x="4442799" y="2185950"/>
                </a:cubicBezTo>
                <a:cubicBezTo>
                  <a:pt x="4555472" y="2393708"/>
                  <a:pt x="4571414" y="2477062"/>
                  <a:pt x="4642384" y="2648222"/>
                </a:cubicBezTo>
                <a:close/>
              </a:path>
              <a:path w="4689182" h="3022946" stroke="0" extrusionOk="0">
                <a:moveTo>
                  <a:pt x="4642384" y="2648222"/>
                </a:moveTo>
                <a:cubicBezTo>
                  <a:pt x="4499678" y="2660563"/>
                  <a:pt x="4370254" y="2663502"/>
                  <a:pt x="4292564" y="2646023"/>
                </a:cubicBezTo>
                <a:cubicBezTo>
                  <a:pt x="4214874" y="2628544"/>
                  <a:pt x="3977064" y="2650171"/>
                  <a:pt x="3898086" y="2643544"/>
                </a:cubicBezTo>
                <a:cubicBezTo>
                  <a:pt x="3205913" y="2856672"/>
                  <a:pt x="2227256" y="3258898"/>
                  <a:pt x="1482666" y="2917106"/>
                </a:cubicBezTo>
                <a:cubicBezTo>
                  <a:pt x="-90327" y="2426189"/>
                  <a:pt x="-755062" y="1495513"/>
                  <a:pt x="503671" y="575462"/>
                </a:cubicBezTo>
                <a:cubicBezTo>
                  <a:pt x="1038038" y="107312"/>
                  <a:pt x="1938093" y="-185705"/>
                  <a:pt x="2946280" y="50620"/>
                </a:cubicBezTo>
                <a:cubicBezTo>
                  <a:pt x="4516579" y="456244"/>
                  <a:pt x="5060689" y="1314558"/>
                  <a:pt x="4442799" y="2185950"/>
                </a:cubicBezTo>
                <a:cubicBezTo>
                  <a:pt x="4503631" y="2348357"/>
                  <a:pt x="4587768" y="2494732"/>
                  <a:pt x="4642384" y="2648222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49002"/>
                      <a:gd name="adj2" fmla="val 3760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Prepoznaješ li osobu na slici? A znak prstima koji drži? Što on označava?</a:t>
            </a:r>
            <a:endParaRPr lang="hr-HR" sz="4000" b="1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37B598-4DCB-475B-9F31-B516AAAB7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5" y="1253765"/>
            <a:ext cx="3799286" cy="5561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vitak: vodoravno 6">
            <a:extLst>
              <a:ext uri="{FF2B5EF4-FFF2-40B4-BE49-F238E27FC236}">
                <a16:creationId xmlns:a16="http://schemas.microsoft.com/office/drawing/2014/main" id="{DBE185D6-393E-40D8-8674-BA90B23A0D3C}"/>
              </a:ext>
            </a:extLst>
          </p:cNvPr>
          <p:cNvSpPr/>
          <p:nvPr/>
        </p:nvSpPr>
        <p:spPr>
          <a:xfrm>
            <a:off x="4732257" y="5078801"/>
            <a:ext cx="4835164" cy="1616145"/>
          </a:xfrm>
          <a:custGeom>
            <a:avLst/>
            <a:gdLst>
              <a:gd name="connsiteX0" fmla="*/ 4835164 w 4835164"/>
              <a:gd name="connsiteY0" fmla="*/ 101009 h 1616145"/>
              <a:gd name="connsiteX1" fmla="*/ 4734155 w 4835164"/>
              <a:gd name="connsiteY1" fmla="*/ 202018 h 1616145"/>
              <a:gd name="connsiteX2" fmla="*/ 4734155 w 4835164"/>
              <a:gd name="connsiteY2" fmla="*/ 101009 h 1616145"/>
              <a:gd name="connsiteX3" fmla="*/ 4683650 w 4835164"/>
              <a:gd name="connsiteY3" fmla="*/ 151514 h 1616145"/>
              <a:gd name="connsiteX4" fmla="*/ 4633145 w 4835164"/>
              <a:gd name="connsiteY4" fmla="*/ 101009 h 1616145"/>
              <a:gd name="connsiteX5" fmla="*/ 4633146 w 4835164"/>
              <a:gd name="connsiteY5" fmla="*/ 202018 h 1616145"/>
              <a:gd name="connsiteX6" fmla="*/ 3940376 w 4835164"/>
              <a:gd name="connsiteY6" fmla="*/ 202018 h 1616145"/>
              <a:gd name="connsiteX7" fmla="*/ 3383571 w 4835164"/>
              <a:gd name="connsiteY7" fmla="*/ 202018 h 1616145"/>
              <a:gd name="connsiteX8" fmla="*/ 2690802 w 4835164"/>
              <a:gd name="connsiteY8" fmla="*/ 202018 h 1616145"/>
              <a:gd name="connsiteX9" fmla="*/ 2043353 w 4835164"/>
              <a:gd name="connsiteY9" fmla="*/ 202018 h 1616145"/>
              <a:gd name="connsiteX10" fmla="*/ 1395905 w 4835164"/>
              <a:gd name="connsiteY10" fmla="*/ 202018 h 1616145"/>
              <a:gd name="connsiteX11" fmla="*/ 657814 w 4835164"/>
              <a:gd name="connsiteY11" fmla="*/ 202018 h 1616145"/>
              <a:gd name="connsiteX12" fmla="*/ 101009 w 4835164"/>
              <a:gd name="connsiteY12" fmla="*/ 202018 h 1616145"/>
              <a:gd name="connsiteX13" fmla="*/ 0 w 4835164"/>
              <a:gd name="connsiteY13" fmla="*/ 303027 h 1616145"/>
              <a:gd name="connsiteX14" fmla="*/ 0 w 4835164"/>
              <a:gd name="connsiteY14" fmla="*/ 884839 h 1616145"/>
              <a:gd name="connsiteX15" fmla="*/ 0 w 4835164"/>
              <a:gd name="connsiteY15" fmla="*/ 1515136 h 1616145"/>
              <a:gd name="connsiteX16" fmla="*/ 101009 w 4835164"/>
              <a:gd name="connsiteY16" fmla="*/ 1616145 h 1616145"/>
              <a:gd name="connsiteX17" fmla="*/ 202018 w 4835164"/>
              <a:gd name="connsiteY17" fmla="*/ 1515136 h 1616145"/>
              <a:gd name="connsiteX18" fmla="*/ 202018 w 4835164"/>
              <a:gd name="connsiteY18" fmla="*/ 1414127 h 1616145"/>
              <a:gd name="connsiteX19" fmla="*/ 758823 w 4835164"/>
              <a:gd name="connsiteY19" fmla="*/ 1414127 h 1616145"/>
              <a:gd name="connsiteX20" fmla="*/ 1360950 w 4835164"/>
              <a:gd name="connsiteY20" fmla="*/ 1414127 h 1616145"/>
              <a:gd name="connsiteX21" fmla="*/ 1917756 w 4835164"/>
              <a:gd name="connsiteY21" fmla="*/ 1414127 h 1616145"/>
              <a:gd name="connsiteX22" fmla="*/ 2565204 w 4835164"/>
              <a:gd name="connsiteY22" fmla="*/ 1414127 h 1616145"/>
              <a:gd name="connsiteX23" fmla="*/ 3076688 w 4835164"/>
              <a:gd name="connsiteY23" fmla="*/ 1414127 h 1616145"/>
              <a:gd name="connsiteX24" fmla="*/ 3814779 w 4835164"/>
              <a:gd name="connsiteY24" fmla="*/ 1414127 h 1616145"/>
              <a:gd name="connsiteX25" fmla="*/ 4734155 w 4835164"/>
              <a:gd name="connsiteY25" fmla="*/ 1414127 h 1616145"/>
              <a:gd name="connsiteX26" fmla="*/ 4835164 w 4835164"/>
              <a:gd name="connsiteY26" fmla="*/ 1313118 h 1616145"/>
              <a:gd name="connsiteX27" fmla="*/ 4835164 w 4835164"/>
              <a:gd name="connsiteY27" fmla="*/ 719185 h 1616145"/>
              <a:gd name="connsiteX28" fmla="*/ 4835164 w 4835164"/>
              <a:gd name="connsiteY28" fmla="*/ 101009 h 1616145"/>
              <a:gd name="connsiteX29" fmla="*/ 101009 w 4835164"/>
              <a:gd name="connsiteY29" fmla="*/ 404036 h 1616145"/>
              <a:gd name="connsiteX30" fmla="*/ 202018 w 4835164"/>
              <a:gd name="connsiteY30" fmla="*/ 303027 h 1616145"/>
              <a:gd name="connsiteX31" fmla="*/ 151513 w 4835164"/>
              <a:gd name="connsiteY31" fmla="*/ 252522 h 1616145"/>
              <a:gd name="connsiteX32" fmla="*/ 101008 w 4835164"/>
              <a:gd name="connsiteY32" fmla="*/ 303027 h 1616145"/>
              <a:gd name="connsiteX33" fmla="*/ 101009 w 4835164"/>
              <a:gd name="connsiteY33" fmla="*/ 404036 h 1616145"/>
              <a:gd name="connsiteX0" fmla="*/ 101009 w 4835164"/>
              <a:gd name="connsiteY0" fmla="*/ 404036 h 1616145"/>
              <a:gd name="connsiteX1" fmla="*/ 202018 w 4835164"/>
              <a:gd name="connsiteY1" fmla="*/ 303027 h 1616145"/>
              <a:gd name="connsiteX2" fmla="*/ 151513 w 4835164"/>
              <a:gd name="connsiteY2" fmla="*/ 252522 h 1616145"/>
              <a:gd name="connsiteX3" fmla="*/ 101008 w 4835164"/>
              <a:gd name="connsiteY3" fmla="*/ 303027 h 1616145"/>
              <a:gd name="connsiteX4" fmla="*/ 101009 w 4835164"/>
              <a:gd name="connsiteY4" fmla="*/ 404036 h 1616145"/>
              <a:gd name="connsiteX5" fmla="*/ 4734155 w 4835164"/>
              <a:gd name="connsiteY5" fmla="*/ 202018 h 1616145"/>
              <a:gd name="connsiteX6" fmla="*/ 4835164 w 4835164"/>
              <a:gd name="connsiteY6" fmla="*/ 101009 h 1616145"/>
              <a:gd name="connsiteX7" fmla="*/ 4734155 w 4835164"/>
              <a:gd name="connsiteY7" fmla="*/ 0 h 1616145"/>
              <a:gd name="connsiteX8" fmla="*/ 4633146 w 4835164"/>
              <a:gd name="connsiteY8" fmla="*/ 101009 h 1616145"/>
              <a:gd name="connsiteX9" fmla="*/ 4683651 w 4835164"/>
              <a:gd name="connsiteY9" fmla="*/ 151514 h 1616145"/>
              <a:gd name="connsiteX10" fmla="*/ 4734156 w 4835164"/>
              <a:gd name="connsiteY10" fmla="*/ 101009 h 1616145"/>
              <a:gd name="connsiteX11" fmla="*/ 4734155 w 4835164"/>
              <a:gd name="connsiteY11" fmla="*/ 202018 h 1616145"/>
              <a:gd name="connsiteX0" fmla="*/ 0 w 4835164"/>
              <a:gd name="connsiteY0" fmla="*/ 303027 h 1616145"/>
              <a:gd name="connsiteX1" fmla="*/ 101009 w 4835164"/>
              <a:gd name="connsiteY1" fmla="*/ 202018 h 1616145"/>
              <a:gd name="connsiteX2" fmla="*/ 612493 w 4835164"/>
              <a:gd name="connsiteY2" fmla="*/ 202018 h 1616145"/>
              <a:gd name="connsiteX3" fmla="*/ 1259941 w 4835164"/>
              <a:gd name="connsiteY3" fmla="*/ 202018 h 1616145"/>
              <a:gd name="connsiteX4" fmla="*/ 1816747 w 4835164"/>
              <a:gd name="connsiteY4" fmla="*/ 202018 h 1616145"/>
              <a:gd name="connsiteX5" fmla="*/ 2464195 w 4835164"/>
              <a:gd name="connsiteY5" fmla="*/ 202018 h 1616145"/>
              <a:gd name="connsiteX6" fmla="*/ 3066321 w 4835164"/>
              <a:gd name="connsiteY6" fmla="*/ 202018 h 1616145"/>
              <a:gd name="connsiteX7" fmla="*/ 3623127 w 4835164"/>
              <a:gd name="connsiteY7" fmla="*/ 202018 h 1616145"/>
              <a:gd name="connsiteX8" fmla="*/ 4633146 w 4835164"/>
              <a:gd name="connsiteY8" fmla="*/ 202018 h 1616145"/>
              <a:gd name="connsiteX9" fmla="*/ 4633146 w 4835164"/>
              <a:gd name="connsiteY9" fmla="*/ 101009 h 1616145"/>
              <a:gd name="connsiteX10" fmla="*/ 4734155 w 4835164"/>
              <a:gd name="connsiteY10" fmla="*/ 0 h 1616145"/>
              <a:gd name="connsiteX11" fmla="*/ 4835164 w 4835164"/>
              <a:gd name="connsiteY11" fmla="*/ 101009 h 1616145"/>
              <a:gd name="connsiteX12" fmla="*/ 4835164 w 4835164"/>
              <a:gd name="connsiteY12" fmla="*/ 731306 h 1616145"/>
              <a:gd name="connsiteX13" fmla="*/ 4835164 w 4835164"/>
              <a:gd name="connsiteY13" fmla="*/ 1313118 h 1616145"/>
              <a:gd name="connsiteX14" fmla="*/ 4734155 w 4835164"/>
              <a:gd name="connsiteY14" fmla="*/ 1414127 h 1616145"/>
              <a:gd name="connsiteX15" fmla="*/ 4132028 w 4835164"/>
              <a:gd name="connsiteY15" fmla="*/ 1414127 h 1616145"/>
              <a:gd name="connsiteX16" fmla="*/ 3575223 w 4835164"/>
              <a:gd name="connsiteY16" fmla="*/ 1414127 h 1616145"/>
              <a:gd name="connsiteX17" fmla="*/ 2927775 w 4835164"/>
              <a:gd name="connsiteY17" fmla="*/ 1414127 h 1616145"/>
              <a:gd name="connsiteX18" fmla="*/ 2416291 w 4835164"/>
              <a:gd name="connsiteY18" fmla="*/ 1414127 h 1616145"/>
              <a:gd name="connsiteX19" fmla="*/ 1723521 w 4835164"/>
              <a:gd name="connsiteY19" fmla="*/ 1414127 h 1616145"/>
              <a:gd name="connsiteX20" fmla="*/ 1076073 w 4835164"/>
              <a:gd name="connsiteY20" fmla="*/ 1414127 h 1616145"/>
              <a:gd name="connsiteX21" fmla="*/ 202018 w 4835164"/>
              <a:gd name="connsiteY21" fmla="*/ 1414127 h 1616145"/>
              <a:gd name="connsiteX22" fmla="*/ 202018 w 4835164"/>
              <a:gd name="connsiteY22" fmla="*/ 1515136 h 1616145"/>
              <a:gd name="connsiteX23" fmla="*/ 101009 w 4835164"/>
              <a:gd name="connsiteY23" fmla="*/ 1616145 h 1616145"/>
              <a:gd name="connsiteX24" fmla="*/ 0 w 4835164"/>
              <a:gd name="connsiteY24" fmla="*/ 1515136 h 1616145"/>
              <a:gd name="connsiteX25" fmla="*/ 0 w 4835164"/>
              <a:gd name="connsiteY25" fmla="*/ 909082 h 1616145"/>
              <a:gd name="connsiteX26" fmla="*/ 0 w 4835164"/>
              <a:gd name="connsiteY26" fmla="*/ 303027 h 1616145"/>
              <a:gd name="connsiteX27" fmla="*/ 4633146 w 4835164"/>
              <a:gd name="connsiteY27" fmla="*/ 202018 h 1616145"/>
              <a:gd name="connsiteX28" fmla="*/ 4734155 w 4835164"/>
              <a:gd name="connsiteY28" fmla="*/ 202018 h 1616145"/>
              <a:gd name="connsiteX29" fmla="*/ 4835164 w 4835164"/>
              <a:gd name="connsiteY29" fmla="*/ 101009 h 1616145"/>
              <a:gd name="connsiteX30" fmla="*/ 4734155 w 4835164"/>
              <a:gd name="connsiteY30" fmla="*/ 202018 h 1616145"/>
              <a:gd name="connsiteX31" fmla="*/ 4734155 w 4835164"/>
              <a:gd name="connsiteY31" fmla="*/ 101009 h 1616145"/>
              <a:gd name="connsiteX32" fmla="*/ 4683650 w 4835164"/>
              <a:gd name="connsiteY32" fmla="*/ 151514 h 1616145"/>
              <a:gd name="connsiteX33" fmla="*/ 4633145 w 4835164"/>
              <a:gd name="connsiteY33" fmla="*/ 101009 h 1616145"/>
              <a:gd name="connsiteX34" fmla="*/ 101009 w 4835164"/>
              <a:gd name="connsiteY34" fmla="*/ 404036 h 1616145"/>
              <a:gd name="connsiteX35" fmla="*/ 101009 w 4835164"/>
              <a:gd name="connsiteY35" fmla="*/ 303027 h 1616145"/>
              <a:gd name="connsiteX36" fmla="*/ 151514 w 4835164"/>
              <a:gd name="connsiteY36" fmla="*/ 252522 h 1616145"/>
              <a:gd name="connsiteX37" fmla="*/ 202019 w 4835164"/>
              <a:gd name="connsiteY37" fmla="*/ 303027 h 1616145"/>
              <a:gd name="connsiteX38" fmla="*/ 101010 w 4835164"/>
              <a:gd name="connsiteY38" fmla="*/ 404036 h 1616145"/>
              <a:gd name="connsiteX39" fmla="*/ 1 w 4835164"/>
              <a:gd name="connsiteY39" fmla="*/ 303027 h 1616145"/>
              <a:gd name="connsiteX40" fmla="*/ 202018 w 4835164"/>
              <a:gd name="connsiteY40" fmla="*/ 303027 h 1616145"/>
              <a:gd name="connsiteX41" fmla="*/ 202018 w 4835164"/>
              <a:gd name="connsiteY41" fmla="*/ 858577 h 1616145"/>
              <a:gd name="connsiteX42" fmla="*/ 202018 w 4835164"/>
              <a:gd name="connsiteY42" fmla="*/ 1414127 h 161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835164" h="1616145" stroke="0" extrusionOk="0">
                <a:moveTo>
                  <a:pt x="4835164" y="101009"/>
                </a:moveTo>
                <a:cubicBezTo>
                  <a:pt x="4814848" y="122233"/>
                  <a:pt x="4783810" y="150701"/>
                  <a:pt x="4734155" y="202018"/>
                </a:cubicBezTo>
                <a:cubicBezTo>
                  <a:pt x="4729877" y="176738"/>
                  <a:pt x="4736014" y="137781"/>
                  <a:pt x="4734155" y="101009"/>
                </a:cubicBezTo>
                <a:cubicBezTo>
                  <a:pt x="4735675" y="130842"/>
                  <a:pt x="4709516" y="155232"/>
                  <a:pt x="4683650" y="151514"/>
                </a:cubicBezTo>
                <a:cubicBezTo>
                  <a:pt x="4657064" y="154096"/>
                  <a:pt x="4631887" y="128973"/>
                  <a:pt x="4633145" y="101009"/>
                </a:cubicBezTo>
                <a:cubicBezTo>
                  <a:pt x="4630764" y="131173"/>
                  <a:pt x="4629887" y="174931"/>
                  <a:pt x="4633146" y="202018"/>
                </a:cubicBezTo>
                <a:cubicBezTo>
                  <a:pt x="4455518" y="189518"/>
                  <a:pt x="4244041" y="220448"/>
                  <a:pt x="3940376" y="202018"/>
                </a:cubicBezTo>
                <a:cubicBezTo>
                  <a:pt x="3636711" y="183589"/>
                  <a:pt x="3594003" y="220888"/>
                  <a:pt x="3383571" y="202018"/>
                </a:cubicBezTo>
                <a:cubicBezTo>
                  <a:pt x="3173140" y="183148"/>
                  <a:pt x="2931821" y="233621"/>
                  <a:pt x="2690802" y="202018"/>
                </a:cubicBezTo>
                <a:cubicBezTo>
                  <a:pt x="2449783" y="170415"/>
                  <a:pt x="2197578" y="224592"/>
                  <a:pt x="2043353" y="202018"/>
                </a:cubicBezTo>
                <a:cubicBezTo>
                  <a:pt x="1889128" y="179444"/>
                  <a:pt x="1581159" y="175724"/>
                  <a:pt x="1395905" y="202018"/>
                </a:cubicBezTo>
                <a:cubicBezTo>
                  <a:pt x="1210651" y="228312"/>
                  <a:pt x="844179" y="186410"/>
                  <a:pt x="657814" y="202018"/>
                </a:cubicBezTo>
                <a:cubicBezTo>
                  <a:pt x="471449" y="217626"/>
                  <a:pt x="264408" y="202487"/>
                  <a:pt x="101009" y="202018"/>
                </a:cubicBezTo>
                <a:cubicBezTo>
                  <a:pt x="40650" y="201426"/>
                  <a:pt x="-1672" y="249599"/>
                  <a:pt x="0" y="303027"/>
                </a:cubicBezTo>
                <a:cubicBezTo>
                  <a:pt x="28364" y="520474"/>
                  <a:pt x="-966" y="672228"/>
                  <a:pt x="0" y="884839"/>
                </a:cubicBezTo>
                <a:cubicBezTo>
                  <a:pt x="966" y="1097450"/>
                  <a:pt x="-1260" y="1357957"/>
                  <a:pt x="0" y="1515136"/>
                </a:cubicBezTo>
                <a:cubicBezTo>
                  <a:pt x="11720" y="1577560"/>
                  <a:pt x="55843" y="1610819"/>
                  <a:pt x="101009" y="1616145"/>
                </a:cubicBezTo>
                <a:cubicBezTo>
                  <a:pt x="161630" y="1615375"/>
                  <a:pt x="189654" y="1565315"/>
                  <a:pt x="202018" y="1515136"/>
                </a:cubicBezTo>
                <a:cubicBezTo>
                  <a:pt x="203594" y="1474879"/>
                  <a:pt x="206323" y="1448559"/>
                  <a:pt x="202018" y="1414127"/>
                </a:cubicBezTo>
                <a:cubicBezTo>
                  <a:pt x="443196" y="1392036"/>
                  <a:pt x="535627" y="1412792"/>
                  <a:pt x="758823" y="1414127"/>
                </a:cubicBezTo>
                <a:cubicBezTo>
                  <a:pt x="982019" y="1415462"/>
                  <a:pt x="1095156" y="1401610"/>
                  <a:pt x="1360950" y="1414127"/>
                </a:cubicBezTo>
                <a:cubicBezTo>
                  <a:pt x="1626744" y="1426644"/>
                  <a:pt x="1746924" y="1434958"/>
                  <a:pt x="1917756" y="1414127"/>
                </a:cubicBezTo>
                <a:cubicBezTo>
                  <a:pt x="2088588" y="1393296"/>
                  <a:pt x="2402097" y="1417053"/>
                  <a:pt x="2565204" y="1414127"/>
                </a:cubicBezTo>
                <a:cubicBezTo>
                  <a:pt x="2728311" y="1411201"/>
                  <a:pt x="2962385" y="1409833"/>
                  <a:pt x="3076688" y="1414127"/>
                </a:cubicBezTo>
                <a:cubicBezTo>
                  <a:pt x="3190991" y="1418421"/>
                  <a:pt x="3533729" y="1410447"/>
                  <a:pt x="3814779" y="1414127"/>
                </a:cubicBezTo>
                <a:cubicBezTo>
                  <a:pt x="4095829" y="1417807"/>
                  <a:pt x="4340063" y="1375353"/>
                  <a:pt x="4734155" y="1414127"/>
                </a:cubicBezTo>
                <a:cubicBezTo>
                  <a:pt x="4778552" y="1414985"/>
                  <a:pt x="4837621" y="1367466"/>
                  <a:pt x="4835164" y="1313118"/>
                </a:cubicBezTo>
                <a:cubicBezTo>
                  <a:pt x="4864324" y="1146403"/>
                  <a:pt x="4827672" y="986013"/>
                  <a:pt x="4835164" y="719185"/>
                </a:cubicBezTo>
                <a:cubicBezTo>
                  <a:pt x="4842656" y="452357"/>
                  <a:pt x="4806499" y="355345"/>
                  <a:pt x="4835164" y="101009"/>
                </a:cubicBezTo>
                <a:close/>
                <a:moveTo>
                  <a:pt x="101009" y="404036"/>
                </a:moveTo>
                <a:cubicBezTo>
                  <a:pt x="152978" y="400594"/>
                  <a:pt x="211060" y="355752"/>
                  <a:pt x="202018" y="303027"/>
                </a:cubicBezTo>
                <a:cubicBezTo>
                  <a:pt x="203931" y="277832"/>
                  <a:pt x="181660" y="258263"/>
                  <a:pt x="151513" y="252522"/>
                </a:cubicBezTo>
                <a:cubicBezTo>
                  <a:pt x="122840" y="250993"/>
                  <a:pt x="98773" y="277028"/>
                  <a:pt x="101008" y="303027"/>
                </a:cubicBezTo>
                <a:cubicBezTo>
                  <a:pt x="101758" y="332332"/>
                  <a:pt x="95742" y="367171"/>
                  <a:pt x="101009" y="404036"/>
                </a:cubicBezTo>
                <a:close/>
              </a:path>
              <a:path w="4835164" h="1616145" fill="darkenLess" stroke="0" extrusionOk="0">
                <a:moveTo>
                  <a:pt x="101009" y="404036"/>
                </a:moveTo>
                <a:cubicBezTo>
                  <a:pt x="149495" y="403579"/>
                  <a:pt x="198340" y="351870"/>
                  <a:pt x="202018" y="303027"/>
                </a:cubicBezTo>
                <a:cubicBezTo>
                  <a:pt x="206403" y="277859"/>
                  <a:pt x="180499" y="250988"/>
                  <a:pt x="151513" y="252522"/>
                </a:cubicBezTo>
                <a:cubicBezTo>
                  <a:pt x="119491" y="252112"/>
                  <a:pt x="101484" y="276600"/>
                  <a:pt x="101008" y="303027"/>
                </a:cubicBezTo>
                <a:cubicBezTo>
                  <a:pt x="106142" y="334623"/>
                  <a:pt x="102175" y="370141"/>
                  <a:pt x="101009" y="404036"/>
                </a:cubicBezTo>
                <a:close/>
                <a:moveTo>
                  <a:pt x="4734155" y="202018"/>
                </a:moveTo>
                <a:cubicBezTo>
                  <a:pt x="4784952" y="189853"/>
                  <a:pt x="4841286" y="149782"/>
                  <a:pt x="4835164" y="101009"/>
                </a:cubicBezTo>
                <a:cubicBezTo>
                  <a:pt x="4843417" y="36864"/>
                  <a:pt x="4787062" y="7468"/>
                  <a:pt x="4734155" y="0"/>
                </a:cubicBezTo>
                <a:cubicBezTo>
                  <a:pt x="4679860" y="-9981"/>
                  <a:pt x="4621661" y="48839"/>
                  <a:pt x="4633146" y="101009"/>
                </a:cubicBezTo>
                <a:cubicBezTo>
                  <a:pt x="4631132" y="127445"/>
                  <a:pt x="4657666" y="155355"/>
                  <a:pt x="4683651" y="151514"/>
                </a:cubicBezTo>
                <a:cubicBezTo>
                  <a:pt x="4711082" y="156503"/>
                  <a:pt x="4728626" y="125245"/>
                  <a:pt x="4734156" y="101009"/>
                </a:cubicBezTo>
                <a:cubicBezTo>
                  <a:pt x="4735339" y="140180"/>
                  <a:pt x="4728688" y="170324"/>
                  <a:pt x="4734155" y="202018"/>
                </a:cubicBezTo>
                <a:close/>
              </a:path>
              <a:path w="4835164" h="1616145" fill="none" extrusionOk="0">
                <a:moveTo>
                  <a:pt x="0" y="303027"/>
                </a:moveTo>
                <a:cubicBezTo>
                  <a:pt x="-3703" y="260235"/>
                  <a:pt x="44007" y="199800"/>
                  <a:pt x="101009" y="202018"/>
                </a:cubicBezTo>
                <a:cubicBezTo>
                  <a:pt x="263473" y="215340"/>
                  <a:pt x="498010" y="190430"/>
                  <a:pt x="612493" y="202018"/>
                </a:cubicBezTo>
                <a:cubicBezTo>
                  <a:pt x="726976" y="213606"/>
                  <a:pt x="1092890" y="210631"/>
                  <a:pt x="1259941" y="202018"/>
                </a:cubicBezTo>
                <a:cubicBezTo>
                  <a:pt x="1426992" y="193405"/>
                  <a:pt x="1688951" y="201443"/>
                  <a:pt x="1816747" y="202018"/>
                </a:cubicBezTo>
                <a:cubicBezTo>
                  <a:pt x="1944543" y="202593"/>
                  <a:pt x="2251617" y="180127"/>
                  <a:pt x="2464195" y="202018"/>
                </a:cubicBezTo>
                <a:cubicBezTo>
                  <a:pt x="2676773" y="223909"/>
                  <a:pt x="2813747" y="207216"/>
                  <a:pt x="3066321" y="202018"/>
                </a:cubicBezTo>
                <a:cubicBezTo>
                  <a:pt x="3318895" y="196820"/>
                  <a:pt x="3471396" y="219076"/>
                  <a:pt x="3623127" y="202018"/>
                </a:cubicBezTo>
                <a:cubicBezTo>
                  <a:pt x="3774858" y="184960"/>
                  <a:pt x="4382661" y="153679"/>
                  <a:pt x="4633146" y="202018"/>
                </a:cubicBezTo>
                <a:cubicBezTo>
                  <a:pt x="4635310" y="161010"/>
                  <a:pt x="4637535" y="123953"/>
                  <a:pt x="4633146" y="101009"/>
                </a:cubicBezTo>
                <a:cubicBezTo>
                  <a:pt x="4626919" y="45466"/>
                  <a:pt x="4679543" y="1383"/>
                  <a:pt x="4734155" y="0"/>
                </a:cubicBezTo>
                <a:cubicBezTo>
                  <a:pt x="4777868" y="5030"/>
                  <a:pt x="4827085" y="38969"/>
                  <a:pt x="4835164" y="101009"/>
                </a:cubicBezTo>
                <a:cubicBezTo>
                  <a:pt x="4847787" y="320128"/>
                  <a:pt x="4837990" y="531305"/>
                  <a:pt x="4835164" y="731306"/>
                </a:cubicBezTo>
                <a:cubicBezTo>
                  <a:pt x="4832338" y="931307"/>
                  <a:pt x="4821044" y="1092716"/>
                  <a:pt x="4835164" y="1313118"/>
                </a:cubicBezTo>
                <a:cubicBezTo>
                  <a:pt x="4833810" y="1366420"/>
                  <a:pt x="4789726" y="1411499"/>
                  <a:pt x="4734155" y="1414127"/>
                </a:cubicBezTo>
                <a:cubicBezTo>
                  <a:pt x="4535171" y="1432750"/>
                  <a:pt x="4304271" y="1440016"/>
                  <a:pt x="4132028" y="1414127"/>
                </a:cubicBezTo>
                <a:cubicBezTo>
                  <a:pt x="3959785" y="1388238"/>
                  <a:pt x="3726128" y="1395749"/>
                  <a:pt x="3575223" y="1414127"/>
                </a:cubicBezTo>
                <a:cubicBezTo>
                  <a:pt x="3424319" y="1432505"/>
                  <a:pt x="3200685" y="1396547"/>
                  <a:pt x="2927775" y="1414127"/>
                </a:cubicBezTo>
                <a:cubicBezTo>
                  <a:pt x="2654865" y="1431707"/>
                  <a:pt x="2541612" y="1410132"/>
                  <a:pt x="2416291" y="1414127"/>
                </a:cubicBezTo>
                <a:cubicBezTo>
                  <a:pt x="2290970" y="1418122"/>
                  <a:pt x="1946521" y="1384282"/>
                  <a:pt x="1723521" y="1414127"/>
                </a:cubicBezTo>
                <a:cubicBezTo>
                  <a:pt x="1500521" y="1443973"/>
                  <a:pt x="1341705" y="1406751"/>
                  <a:pt x="1076073" y="1414127"/>
                </a:cubicBezTo>
                <a:cubicBezTo>
                  <a:pt x="810441" y="1421503"/>
                  <a:pt x="638588" y="1450673"/>
                  <a:pt x="202018" y="1414127"/>
                </a:cubicBezTo>
                <a:cubicBezTo>
                  <a:pt x="204966" y="1444031"/>
                  <a:pt x="206132" y="1488876"/>
                  <a:pt x="202018" y="1515136"/>
                </a:cubicBezTo>
                <a:cubicBezTo>
                  <a:pt x="200777" y="1571576"/>
                  <a:pt x="164222" y="1627942"/>
                  <a:pt x="101009" y="1616145"/>
                </a:cubicBezTo>
                <a:cubicBezTo>
                  <a:pt x="52738" y="1615670"/>
                  <a:pt x="5078" y="1571726"/>
                  <a:pt x="0" y="1515136"/>
                </a:cubicBezTo>
                <a:cubicBezTo>
                  <a:pt x="-23113" y="1297844"/>
                  <a:pt x="16051" y="1145198"/>
                  <a:pt x="0" y="909082"/>
                </a:cubicBezTo>
                <a:cubicBezTo>
                  <a:pt x="-16051" y="672966"/>
                  <a:pt x="-18065" y="471850"/>
                  <a:pt x="0" y="303027"/>
                </a:cubicBezTo>
                <a:close/>
                <a:moveTo>
                  <a:pt x="4633146" y="202018"/>
                </a:moveTo>
                <a:cubicBezTo>
                  <a:pt x="4667197" y="197010"/>
                  <a:pt x="4698397" y="205177"/>
                  <a:pt x="4734155" y="202018"/>
                </a:cubicBezTo>
                <a:cubicBezTo>
                  <a:pt x="4789704" y="197256"/>
                  <a:pt x="4823441" y="155134"/>
                  <a:pt x="4835164" y="101009"/>
                </a:cubicBezTo>
                <a:moveTo>
                  <a:pt x="4734155" y="202018"/>
                </a:moveTo>
                <a:cubicBezTo>
                  <a:pt x="4733912" y="174097"/>
                  <a:pt x="4735025" y="133867"/>
                  <a:pt x="4734155" y="101009"/>
                </a:cubicBezTo>
                <a:cubicBezTo>
                  <a:pt x="4734342" y="126099"/>
                  <a:pt x="4713266" y="154935"/>
                  <a:pt x="4683650" y="151514"/>
                </a:cubicBezTo>
                <a:cubicBezTo>
                  <a:pt x="4654344" y="157054"/>
                  <a:pt x="4635623" y="127669"/>
                  <a:pt x="4633145" y="101009"/>
                </a:cubicBezTo>
                <a:moveTo>
                  <a:pt x="101009" y="404036"/>
                </a:moveTo>
                <a:cubicBezTo>
                  <a:pt x="103943" y="366388"/>
                  <a:pt x="100606" y="332062"/>
                  <a:pt x="101009" y="303027"/>
                </a:cubicBezTo>
                <a:cubicBezTo>
                  <a:pt x="99687" y="276427"/>
                  <a:pt x="117418" y="250745"/>
                  <a:pt x="151514" y="252522"/>
                </a:cubicBezTo>
                <a:cubicBezTo>
                  <a:pt x="182426" y="255351"/>
                  <a:pt x="207397" y="274893"/>
                  <a:pt x="202019" y="303027"/>
                </a:cubicBezTo>
                <a:cubicBezTo>
                  <a:pt x="206339" y="360005"/>
                  <a:pt x="162074" y="403529"/>
                  <a:pt x="101010" y="404036"/>
                </a:cubicBezTo>
                <a:cubicBezTo>
                  <a:pt x="44837" y="398288"/>
                  <a:pt x="-6679" y="362501"/>
                  <a:pt x="1" y="303027"/>
                </a:cubicBezTo>
                <a:moveTo>
                  <a:pt x="202018" y="303027"/>
                </a:moveTo>
                <a:cubicBezTo>
                  <a:pt x="208338" y="426611"/>
                  <a:pt x="221780" y="596581"/>
                  <a:pt x="202018" y="858577"/>
                </a:cubicBezTo>
                <a:cubicBezTo>
                  <a:pt x="182257" y="1120573"/>
                  <a:pt x="207625" y="1249653"/>
                  <a:pt x="202018" y="1414127"/>
                </a:cubicBezTo>
              </a:path>
              <a:path w="4835164" h="1616145" fill="none" stroke="0" extrusionOk="0">
                <a:moveTo>
                  <a:pt x="0" y="303027"/>
                </a:moveTo>
                <a:cubicBezTo>
                  <a:pt x="2741" y="253254"/>
                  <a:pt x="47191" y="202419"/>
                  <a:pt x="101009" y="202018"/>
                </a:cubicBezTo>
                <a:cubicBezTo>
                  <a:pt x="399931" y="171603"/>
                  <a:pt x="690529" y="224274"/>
                  <a:pt x="839100" y="202018"/>
                </a:cubicBezTo>
                <a:cubicBezTo>
                  <a:pt x="987671" y="179762"/>
                  <a:pt x="1167237" y="229138"/>
                  <a:pt x="1486548" y="202018"/>
                </a:cubicBezTo>
                <a:cubicBezTo>
                  <a:pt x="1805859" y="174898"/>
                  <a:pt x="1749553" y="189958"/>
                  <a:pt x="1998032" y="202018"/>
                </a:cubicBezTo>
                <a:cubicBezTo>
                  <a:pt x="2246511" y="214078"/>
                  <a:pt x="2442846" y="220950"/>
                  <a:pt x="2600159" y="202018"/>
                </a:cubicBezTo>
                <a:cubicBezTo>
                  <a:pt x="2757472" y="183086"/>
                  <a:pt x="3079505" y="174525"/>
                  <a:pt x="3292928" y="202018"/>
                </a:cubicBezTo>
                <a:cubicBezTo>
                  <a:pt x="3506351" y="229511"/>
                  <a:pt x="3816193" y="177837"/>
                  <a:pt x="3985698" y="202018"/>
                </a:cubicBezTo>
                <a:cubicBezTo>
                  <a:pt x="4155203" y="226200"/>
                  <a:pt x="4473157" y="225638"/>
                  <a:pt x="4633146" y="202018"/>
                </a:cubicBezTo>
                <a:cubicBezTo>
                  <a:pt x="4634620" y="175145"/>
                  <a:pt x="4632172" y="149107"/>
                  <a:pt x="4633146" y="101009"/>
                </a:cubicBezTo>
                <a:cubicBezTo>
                  <a:pt x="4637811" y="42189"/>
                  <a:pt x="4689781" y="-2917"/>
                  <a:pt x="4734155" y="0"/>
                </a:cubicBezTo>
                <a:cubicBezTo>
                  <a:pt x="4781945" y="-1010"/>
                  <a:pt x="4833953" y="51743"/>
                  <a:pt x="4835164" y="101009"/>
                </a:cubicBezTo>
                <a:cubicBezTo>
                  <a:pt x="4849298" y="375831"/>
                  <a:pt x="4816975" y="565074"/>
                  <a:pt x="4835164" y="731306"/>
                </a:cubicBezTo>
                <a:cubicBezTo>
                  <a:pt x="4853353" y="897538"/>
                  <a:pt x="4821985" y="1060314"/>
                  <a:pt x="4835164" y="1313118"/>
                </a:cubicBezTo>
                <a:cubicBezTo>
                  <a:pt x="4841848" y="1357211"/>
                  <a:pt x="4788482" y="1406608"/>
                  <a:pt x="4734155" y="1414127"/>
                </a:cubicBezTo>
                <a:cubicBezTo>
                  <a:pt x="4483841" y="1436042"/>
                  <a:pt x="4346145" y="1436692"/>
                  <a:pt x="4222671" y="1414127"/>
                </a:cubicBezTo>
                <a:cubicBezTo>
                  <a:pt x="4099197" y="1391562"/>
                  <a:pt x="3850262" y="1413173"/>
                  <a:pt x="3620544" y="1414127"/>
                </a:cubicBezTo>
                <a:cubicBezTo>
                  <a:pt x="3390826" y="1415081"/>
                  <a:pt x="3240203" y="1434204"/>
                  <a:pt x="2882453" y="1414127"/>
                </a:cubicBezTo>
                <a:cubicBezTo>
                  <a:pt x="2524703" y="1394050"/>
                  <a:pt x="2440568" y="1420433"/>
                  <a:pt x="2144362" y="1414127"/>
                </a:cubicBezTo>
                <a:cubicBezTo>
                  <a:pt x="1848156" y="1407821"/>
                  <a:pt x="1801523" y="1391617"/>
                  <a:pt x="1587557" y="1414127"/>
                </a:cubicBezTo>
                <a:cubicBezTo>
                  <a:pt x="1373592" y="1436637"/>
                  <a:pt x="1071419" y="1440927"/>
                  <a:pt x="894788" y="1414127"/>
                </a:cubicBezTo>
                <a:cubicBezTo>
                  <a:pt x="718157" y="1387327"/>
                  <a:pt x="512376" y="1385703"/>
                  <a:pt x="202018" y="1414127"/>
                </a:cubicBezTo>
                <a:cubicBezTo>
                  <a:pt x="206238" y="1462162"/>
                  <a:pt x="200350" y="1481401"/>
                  <a:pt x="202018" y="1515136"/>
                </a:cubicBezTo>
                <a:cubicBezTo>
                  <a:pt x="203185" y="1572591"/>
                  <a:pt x="158332" y="1615943"/>
                  <a:pt x="101009" y="1616145"/>
                </a:cubicBezTo>
                <a:cubicBezTo>
                  <a:pt x="47375" y="1613541"/>
                  <a:pt x="7947" y="1574272"/>
                  <a:pt x="0" y="1515136"/>
                </a:cubicBezTo>
                <a:cubicBezTo>
                  <a:pt x="22012" y="1391223"/>
                  <a:pt x="11720" y="1115179"/>
                  <a:pt x="0" y="896960"/>
                </a:cubicBezTo>
                <a:cubicBezTo>
                  <a:pt x="-11720" y="678741"/>
                  <a:pt x="1499" y="454201"/>
                  <a:pt x="0" y="303027"/>
                </a:cubicBezTo>
                <a:close/>
                <a:moveTo>
                  <a:pt x="4633146" y="202018"/>
                </a:moveTo>
                <a:cubicBezTo>
                  <a:pt x="4661470" y="197122"/>
                  <a:pt x="4701835" y="198628"/>
                  <a:pt x="4734155" y="202018"/>
                </a:cubicBezTo>
                <a:cubicBezTo>
                  <a:pt x="4794386" y="188917"/>
                  <a:pt x="4836361" y="157736"/>
                  <a:pt x="4835164" y="101009"/>
                </a:cubicBezTo>
                <a:moveTo>
                  <a:pt x="4734155" y="202018"/>
                </a:moveTo>
                <a:cubicBezTo>
                  <a:pt x="4732262" y="160301"/>
                  <a:pt x="4735366" y="146777"/>
                  <a:pt x="4734155" y="101009"/>
                </a:cubicBezTo>
                <a:cubicBezTo>
                  <a:pt x="4731497" y="131816"/>
                  <a:pt x="4714477" y="157120"/>
                  <a:pt x="4683650" y="151514"/>
                </a:cubicBezTo>
                <a:cubicBezTo>
                  <a:pt x="4653391" y="149237"/>
                  <a:pt x="4637595" y="130247"/>
                  <a:pt x="4633145" y="101009"/>
                </a:cubicBezTo>
                <a:moveTo>
                  <a:pt x="101009" y="404036"/>
                </a:moveTo>
                <a:cubicBezTo>
                  <a:pt x="101770" y="380682"/>
                  <a:pt x="97398" y="333937"/>
                  <a:pt x="101009" y="303027"/>
                </a:cubicBezTo>
                <a:cubicBezTo>
                  <a:pt x="105121" y="272921"/>
                  <a:pt x="121047" y="252422"/>
                  <a:pt x="151514" y="252522"/>
                </a:cubicBezTo>
                <a:cubicBezTo>
                  <a:pt x="180468" y="253135"/>
                  <a:pt x="206456" y="269908"/>
                  <a:pt x="202019" y="303027"/>
                </a:cubicBezTo>
                <a:cubicBezTo>
                  <a:pt x="206265" y="356517"/>
                  <a:pt x="145530" y="409879"/>
                  <a:pt x="101010" y="404036"/>
                </a:cubicBezTo>
                <a:cubicBezTo>
                  <a:pt x="43311" y="408104"/>
                  <a:pt x="5305" y="353949"/>
                  <a:pt x="1" y="303027"/>
                </a:cubicBezTo>
                <a:moveTo>
                  <a:pt x="202018" y="303027"/>
                </a:moveTo>
                <a:cubicBezTo>
                  <a:pt x="202114" y="431362"/>
                  <a:pt x="181829" y="699847"/>
                  <a:pt x="202018" y="869688"/>
                </a:cubicBezTo>
                <a:cubicBezTo>
                  <a:pt x="222207" y="1039529"/>
                  <a:pt x="197270" y="1204765"/>
                  <a:pt x="202018" y="1414127"/>
                </a:cubicBezTo>
              </a:path>
            </a:pathLst>
          </a:custGeom>
          <a:blipFill dpi="0" rotWithShape="1">
            <a:blip r:embed="rId5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Churchill je znak „victory” (pobjeda) redovito koristio u javnim nastupima tijekom Drugog svjetskog rata. 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90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id="{0AE2F05E-1BB7-445B-8383-C9A71DCCE351}"/>
              </a:ext>
            </a:extLst>
          </p:cNvPr>
          <p:cNvSpPr/>
          <p:nvPr/>
        </p:nvSpPr>
        <p:spPr>
          <a:xfrm>
            <a:off x="4663440" y="1272619"/>
            <a:ext cx="7335520" cy="5438527"/>
          </a:xfrm>
          <a:custGeom>
            <a:avLst/>
            <a:gdLst>
              <a:gd name="connsiteX0" fmla="*/ 0 w 7335520"/>
              <a:gd name="connsiteY0" fmla="*/ 0 h 5438527"/>
              <a:gd name="connsiteX1" fmla="*/ 7335520 w 7335520"/>
              <a:gd name="connsiteY1" fmla="*/ 0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4" fmla="*/ 0 w 7335520"/>
              <a:gd name="connsiteY4" fmla="*/ 5438527 h 5438527"/>
              <a:gd name="connsiteX5" fmla="*/ 0 w 7335520"/>
              <a:gd name="connsiteY5" fmla="*/ 0 h 5438527"/>
              <a:gd name="connsiteX0" fmla="*/ 6429081 w 7335520"/>
              <a:gd name="connsiteY0" fmla="*/ 5438527 h 5438527"/>
              <a:gd name="connsiteX1" fmla="*/ 6610369 w 7335520"/>
              <a:gd name="connsiteY1" fmla="*/ 4713376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0" fmla="*/ 6429081 w 7335520"/>
              <a:gd name="connsiteY0" fmla="*/ 5438527 h 5438527"/>
              <a:gd name="connsiteX1" fmla="*/ 6610369 w 7335520"/>
              <a:gd name="connsiteY1" fmla="*/ 4713376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4" fmla="*/ 0 w 7335520"/>
              <a:gd name="connsiteY4" fmla="*/ 5438527 h 5438527"/>
              <a:gd name="connsiteX5" fmla="*/ 0 w 7335520"/>
              <a:gd name="connsiteY5" fmla="*/ 0 h 5438527"/>
              <a:gd name="connsiteX6" fmla="*/ 7335520 w 7335520"/>
              <a:gd name="connsiteY6" fmla="*/ 0 h 5438527"/>
              <a:gd name="connsiteX7" fmla="*/ 7335520 w 7335520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35520" h="5438527" stroke="0" extrusionOk="0">
                <a:moveTo>
                  <a:pt x="0" y="0"/>
                </a:moveTo>
                <a:cubicBezTo>
                  <a:pt x="2736759" y="136036"/>
                  <a:pt x="3974962" y="-133933"/>
                  <a:pt x="7335520" y="0"/>
                </a:cubicBezTo>
                <a:cubicBezTo>
                  <a:pt x="7434421" y="2200243"/>
                  <a:pt x="7419964" y="2285110"/>
                  <a:pt x="7335520" y="4532088"/>
                </a:cubicBezTo>
                <a:cubicBezTo>
                  <a:pt x="7221725" y="4660684"/>
                  <a:pt x="6597956" y="5281376"/>
                  <a:pt x="6429081" y="5438527"/>
                </a:cubicBezTo>
                <a:cubicBezTo>
                  <a:pt x="3859686" y="5501950"/>
                  <a:pt x="3203740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7335520" h="5438527" fill="darkenLess" stroke="0" extrusionOk="0">
                <a:moveTo>
                  <a:pt x="6429081" y="5438527"/>
                </a:moveTo>
                <a:cubicBezTo>
                  <a:pt x="6457654" y="5141702"/>
                  <a:pt x="6537894" y="5016487"/>
                  <a:pt x="6610369" y="4713376"/>
                </a:cubicBezTo>
                <a:cubicBezTo>
                  <a:pt x="6904733" y="4605126"/>
                  <a:pt x="7224472" y="4604773"/>
                  <a:pt x="7335520" y="4532088"/>
                </a:cubicBezTo>
                <a:cubicBezTo>
                  <a:pt x="7046313" y="4781002"/>
                  <a:pt x="6782457" y="5228786"/>
                  <a:pt x="6429081" y="5438527"/>
                </a:cubicBezTo>
                <a:close/>
              </a:path>
              <a:path w="7335520" h="5438527" fill="none" extrusionOk="0">
                <a:moveTo>
                  <a:pt x="6429081" y="5438527"/>
                </a:moveTo>
                <a:cubicBezTo>
                  <a:pt x="6487482" y="5211638"/>
                  <a:pt x="6600441" y="4862033"/>
                  <a:pt x="6610369" y="4713376"/>
                </a:cubicBezTo>
                <a:cubicBezTo>
                  <a:pt x="6881448" y="4668542"/>
                  <a:pt x="7103164" y="4654033"/>
                  <a:pt x="7335520" y="4532088"/>
                </a:cubicBezTo>
                <a:cubicBezTo>
                  <a:pt x="6935925" y="5037775"/>
                  <a:pt x="6716326" y="5033171"/>
                  <a:pt x="6429081" y="5438527"/>
                </a:cubicBezTo>
                <a:cubicBezTo>
                  <a:pt x="3306000" y="5473716"/>
                  <a:pt x="2901009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3469424" y="-6091"/>
                  <a:pt x="5792906" y="14470"/>
                  <a:pt x="7335520" y="0"/>
                </a:cubicBezTo>
                <a:cubicBezTo>
                  <a:pt x="7210546" y="729541"/>
                  <a:pt x="7274595" y="3529388"/>
                  <a:pt x="7335520" y="4532088"/>
                </a:cubicBezTo>
              </a:path>
              <a:path w="7335520" h="5438527" fill="none" stroke="0" extrusionOk="0">
                <a:moveTo>
                  <a:pt x="6429081" y="5438527"/>
                </a:moveTo>
                <a:cubicBezTo>
                  <a:pt x="6502850" y="5288311"/>
                  <a:pt x="6562912" y="4839645"/>
                  <a:pt x="6610369" y="4713376"/>
                </a:cubicBezTo>
                <a:cubicBezTo>
                  <a:pt x="6870137" y="4659592"/>
                  <a:pt x="7017018" y="4675317"/>
                  <a:pt x="7335520" y="4532088"/>
                </a:cubicBezTo>
                <a:cubicBezTo>
                  <a:pt x="6823890" y="4886235"/>
                  <a:pt x="6483723" y="5253358"/>
                  <a:pt x="6429081" y="5438527"/>
                </a:cubicBezTo>
                <a:cubicBezTo>
                  <a:pt x="5613322" y="5358115"/>
                  <a:pt x="1829354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552453" y="103891"/>
                  <a:pt x="4893211" y="-50287"/>
                  <a:pt x="7335520" y="0"/>
                </a:cubicBezTo>
                <a:cubicBezTo>
                  <a:pt x="7397705" y="1601181"/>
                  <a:pt x="7216217" y="3372415"/>
                  <a:pt x="7335520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KAPITULACIJA ITALIJE</a:t>
            </a:r>
            <a:endParaRPr lang="hr-H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nakon protjerivanja Sila osovine iz sjeverne Afrike, Saveznici su se iskrcali na ___________ i potom na ________ _______________</a:t>
            </a:r>
          </a:p>
          <a:p>
            <a:pPr marL="457200" lvl="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srpanj 1943. - _________ je smijenjen i uhićen, a na čelo vlade dolazi _________ __________</a:t>
            </a:r>
          </a:p>
          <a:p>
            <a:pPr marL="457200" lvl="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dana __________________ nova je talijanska vlada potpisala kapitulaciju Italije</a:t>
            </a: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Rim je oslobođen __________ godine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E6AB51A-D740-40A2-9A29-6A2973E47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0488" y="4377572"/>
            <a:ext cx="1686872" cy="2386379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id="{212F6A86-BD1B-4E13-B3A7-5961710973A9}"/>
              </a:ext>
            </a:extLst>
          </p:cNvPr>
          <p:cNvSpPr/>
          <p:nvPr/>
        </p:nvSpPr>
        <p:spPr>
          <a:xfrm>
            <a:off x="117545" y="1354626"/>
            <a:ext cx="4463882" cy="3022946"/>
          </a:xfrm>
          <a:custGeom>
            <a:avLst/>
            <a:gdLst>
              <a:gd name="connsiteX0" fmla="*/ 976162 w 4463882"/>
              <a:gd name="connsiteY0" fmla="*/ 3389901 h 3022946"/>
              <a:gd name="connsiteX1" fmla="*/ 940368 w 4463882"/>
              <a:gd name="connsiteY1" fmla="*/ 2744165 h 3022946"/>
              <a:gd name="connsiteX2" fmla="*/ 817646 w 4463882"/>
              <a:gd name="connsiteY2" fmla="*/ 342181 h 3022946"/>
              <a:gd name="connsiteX3" fmla="*/ 3125545 w 4463882"/>
              <a:gd name="connsiteY3" fmla="*/ 126429 h 3022946"/>
              <a:gd name="connsiteX4" fmla="*/ 4040969 w 4463882"/>
              <a:gd name="connsiteY4" fmla="*/ 2396763 h 3022946"/>
              <a:gd name="connsiteX5" fmla="*/ 1716302 w 4463882"/>
              <a:gd name="connsiteY5" fmla="*/ 2982056 h 3022946"/>
              <a:gd name="connsiteX6" fmla="*/ 1331429 w 4463882"/>
              <a:gd name="connsiteY6" fmla="*/ 3194135 h 3022946"/>
              <a:gd name="connsiteX7" fmla="*/ 976162 w 4463882"/>
              <a:gd name="connsiteY7" fmla="*/ 3389901 h 30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63882" h="3022946" fill="none" extrusionOk="0">
                <a:moveTo>
                  <a:pt x="976162" y="3389901"/>
                </a:moveTo>
                <a:cubicBezTo>
                  <a:pt x="950041" y="3071908"/>
                  <a:pt x="935648" y="3007553"/>
                  <a:pt x="940368" y="2744165"/>
                </a:cubicBezTo>
                <a:cubicBezTo>
                  <a:pt x="-394188" y="2094289"/>
                  <a:pt x="-270986" y="977464"/>
                  <a:pt x="817646" y="342181"/>
                </a:cubicBezTo>
                <a:cubicBezTo>
                  <a:pt x="1340373" y="-27886"/>
                  <a:pt x="2464537" y="-4735"/>
                  <a:pt x="3125545" y="126429"/>
                </a:cubicBezTo>
                <a:cubicBezTo>
                  <a:pt x="4538726" y="423451"/>
                  <a:pt x="4896117" y="1389188"/>
                  <a:pt x="4040969" y="2396763"/>
                </a:cubicBezTo>
                <a:cubicBezTo>
                  <a:pt x="3538480" y="2952055"/>
                  <a:pt x="2580626" y="3100728"/>
                  <a:pt x="1716302" y="2982056"/>
                </a:cubicBezTo>
                <a:cubicBezTo>
                  <a:pt x="1590424" y="3066618"/>
                  <a:pt x="1481714" y="3128412"/>
                  <a:pt x="1331429" y="3194135"/>
                </a:cubicBezTo>
                <a:cubicBezTo>
                  <a:pt x="1181145" y="3259859"/>
                  <a:pt x="1058961" y="3347405"/>
                  <a:pt x="976162" y="3389901"/>
                </a:cubicBezTo>
                <a:close/>
              </a:path>
              <a:path w="4463882" h="3022946" stroke="0" extrusionOk="0">
                <a:moveTo>
                  <a:pt x="976162" y="3389901"/>
                </a:moveTo>
                <a:cubicBezTo>
                  <a:pt x="952270" y="3220708"/>
                  <a:pt x="926811" y="2947434"/>
                  <a:pt x="940368" y="2744165"/>
                </a:cubicBezTo>
                <a:cubicBezTo>
                  <a:pt x="-357555" y="2056276"/>
                  <a:pt x="-387845" y="910414"/>
                  <a:pt x="817646" y="342181"/>
                </a:cubicBezTo>
                <a:cubicBezTo>
                  <a:pt x="1479395" y="40785"/>
                  <a:pt x="2344584" y="-218193"/>
                  <a:pt x="3125545" y="126429"/>
                </a:cubicBezTo>
                <a:cubicBezTo>
                  <a:pt x="4389465" y="512604"/>
                  <a:pt x="4884612" y="1667045"/>
                  <a:pt x="4040969" y="2396763"/>
                </a:cubicBezTo>
                <a:cubicBezTo>
                  <a:pt x="3510856" y="2916344"/>
                  <a:pt x="2422525" y="3187281"/>
                  <a:pt x="1716302" y="2982056"/>
                </a:cubicBezTo>
                <a:cubicBezTo>
                  <a:pt x="1606451" y="3056459"/>
                  <a:pt x="1459028" y="3134163"/>
                  <a:pt x="1361035" y="3177822"/>
                </a:cubicBezTo>
                <a:cubicBezTo>
                  <a:pt x="1263042" y="3221480"/>
                  <a:pt x="1066564" y="3343961"/>
                  <a:pt x="976162" y="338990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28132"/>
                      <a:gd name="adj2" fmla="val 6213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Pročitaj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tekst </a:t>
            </a:r>
            <a:r>
              <a:rPr lang="hr-HR" sz="2800" b="1" i="1" dirty="0">
                <a:solidFill>
                  <a:schemeClr val="tx1"/>
                </a:solidFill>
                <a:ea typeface="Calibri" panose="020F0502020204030204" pitchFamily="34" charset="0"/>
              </a:rPr>
              <a:t>K</a:t>
            </a:r>
            <a:r>
              <a:rPr lang="hr-HR" sz="28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apitulacija Italije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(U/str. 95), a potom riješi zadatak za ispunjavanje.</a:t>
            </a:r>
            <a:endParaRPr lang="hr-H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52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816414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Kapitulacija Italije</a:t>
            </a:r>
          </a:p>
        </p:txBody>
      </p:sp>
    </p:spTree>
    <p:extLst>
      <p:ext uri="{BB962C8B-B14F-4D97-AF65-F5344CB8AC3E}">
        <p14:creationId xmlns:p14="http://schemas.microsoft.com/office/powerpoint/2010/main" val="2206460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id="{DCB2ED25-563D-428D-A349-A18B82C455C1}"/>
              </a:ext>
            </a:extLst>
          </p:cNvPr>
          <p:cNvSpPr/>
          <p:nvPr/>
        </p:nvSpPr>
        <p:spPr>
          <a:xfrm>
            <a:off x="6209565" y="4628561"/>
            <a:ext cx="4829014" cy="1907343"/>
          </a:xfrm>
          <a:custGeom>
            <a:avLst/>
            <a:gdLst>
              <a:gd name="connsiteX0" fmla="*/ 238418 w 4829014"/>
              <a:gd name="connsiteY0" fmla="*/ 238418 h 1907343"/>
              <a:gd name="connsiteX1" fmla="*/ 773114 w 4829014"/>
              <a:gd name="connsiteY1" fmla="*/ 238418 h 1907343"/>
              <a:gd name="connsiteX2" fmla="*/ 1351332 w 4829014"/>
              <a:gd name="connsiteY2" fmla="*/ 238418 h 1907343"/>
              <a:gd name="connsiteX3" fmla="*/ 1973072 w 4829014"/>
              <a:gd name="connsiteY3" fmla="*/ 238418 h 1907343"/>
              <a:gd name="connsiteX4" fmla="*/ 2464246 w 4829014"/>
              <a:gd name="connsiteY4" fmla="*/ 238418 h 1907343"/>
              <a:gd name="connsiteX5" fmla="*/ 3129508 w 4829014"/>
              <a:gd name="connsiteY5" fmla="*/ 238418 h 1907343"/>
              <a:gd name="connsiteX6" fmla="*/ 3838291 w 4829014"/>
              <a:gd name="connsiteY6" fmla="*/ 238418 h 1907343"/>
              <a:gd name="connsiteX7" fmla="*/ 4590596 w 4829014"/>
              <a:gd name="connsiteY7" fmla="*/ 238418 h 1907343"/>
              <a:gd name="connsiteX8" fmla="*/ 4590596 w 4829014"/>
              <a:gd name="connsiteY8" fmla="*/ 672338 h 1907343"/>
              <a:gd name="connsiteX9" fmla="*/ 4590596 w 4829014"/>
              <a:gd name="connsiteY9" fmla="*/ 1149174 h 1907343"/>
              <a:gd name="connsiteX10" fmla="*/ 4590596 w 4829014"/>
              <a:gd name="connsiteY10" fmla="*/ 1668925 h 1907343"/>
              <a:gd name="connsiteX11" fmla="*/ 4055900 w 4829014"/>
              <a:gd name="connsiteY11" fmla="*/ 1668925 h 1907343"/>
              <a:gd name="connsiteX12" fmla="*/ 3521204 w 4829014"/>
              <a:gd name="connsiteY12" fmla="*/ 1668925 h 1907343"/>
              <a:gd name="connsiteX13" fmla="*/ 2812420 w 4829014"/>
              <a:gd name="connsiteY13" fmla="*/ 1668925 h 1907343"/>
              <a:gd name="connsiteX14" fmla="*/ 2321246 w 4829014"/>
              <a:gd name="connsiteY14" fmla="*/ 1668925 h 1907343"/>
              <a:gd name="connsiteX15" fmla="*/ 1655985 w 4829014"/>
              <a:gd name="connsiteY15" fmla="*/ 1668925 h 1907343"/>
              <a:gd name="connsiteX16" fmla="*/ 1164810 w 4829014"/>
              <a:gd name="connsiteY16" fmla="*/ 1668925 h 1907343"/>
              <a:gd name="connsiteX17" fmla="*/ 238418 w 4829014"/>
              <a:gd name="connsiteY17" fmla="*/ 1668925 h 1907343"/>
              <a:gd name="connsiteX18" fmla="*/ 238418 w 4829014"/>
              <a:gd name="connsiteY18" fmla="*/ 1177784 h 1907343"/>
              <a:gd name="connsiteX19" fmla="*/ 238418 w 4829014"/>
              <a:gd name="connsiteY19" fmla="*/ 686644 h 1907343"/>
              <a:gd name="connsiteX20" fmla="*/ 238418 w 4829014"/>
              <a:gd name="connsiteY20" fmla="*/ 238418 h 1907343"/>
              <a:gd name="connsiteX0" fmla="*/ 0 w 4829014"/>
              <a:gd name="connsiteY0" fmla="*/ 0 h 1907343"/>
              <a:gd name="connsiteX1" fmla="*/ 544989 w 4829014"/>
              <a:gd name="connsiteY1" fmla="*/ 0 h 1907343"/>
              <a:gd name="connsiteX2" fmla="*/ 1283138 w 4829014"/>
              <a:gd name="connsiteY2" fmla="*/ 0 h 1907343"/>
              <a:gd name="connsiteX3" fmla="*/ 1924707 w 4829014"/>
              <a:gd name="connsiteY3" fmla="*/ 0 h 1907343"/>
              <a:gd name="connsiteX4" fmla="*/ 2662856 w 4829014"/>
              <a:gd name="connsiteY4" fmla="*/ 0 h 1907343"/>
              <a:gd name="connsiteX5" fmla="*/ 3256135 w 4829014"/>
              <a:gd name="connsiteY5" fmla="*/ 0 h 1907343"/>
              <a:gd name="connsiteX6" fmla="*/ 3897704 w 4829014"/>
              <a:gd name="connsiteY6" fmla="*/ 0 h 1907343"/>
              <a:gd name="connsiteX7" fmla="*/ 4829014 w 4829014"/>
              <a:gd name="connsiteY7" fmla="*/ 0 h 1907343"/>
              <a:gd name="connsiteX8" fmla="*/ 4590596 w 4829014"/>
              <a:gd name="connsiteY8" fmla="*/ 238418 h 1907343"/>
              <a:gd name="connsiteX9" fmla="*/ 3968856 w 4829014"/>
              <a:gd name="connsiteY9" fmla="*/ 238418 h 1907343"/>
              <a:gd name="connsiteX10" fmla="*/ 3303595 w 4829014"/>
              <a:gd name="connsiteY10" fmla="*/ 238418 h 1907343"/>
              <a:gd name="connsiteX11" fmla="*/ 2725377 w 4829014"/>
              <a:gd name="connsiteY11" fmla="*/ 238418 h 1907343"/>
              <a:gd name="connsiteX12" fmla="*/ 2016594 w 4829014"/>
              <a:gd name="connsiteY12" fmla="*/ 238418 h 1907343"/>
              <a:gd name="connsiteX13" fmla="*/ 1394854 w 4829014"/>
              <a:gd name="connsiteY13" fmla="*/ 238418 h 1907343"/>
              <a:gd name="connsiteX14" fmla="*/ 238418 w 4829014"/>
              <a:gd name="connsiteY14" fmla="*/ 238418 h 1907343"/>
              <a:gd name="connsiteX15" fmla="*/ 0 w 4829014"/>
              <a:gd name="connsiteY15" fmla="*/ 0 h 1907343"/>
              <a:gd name="connsiteX0" fmla="*/ 0 w 4829014"/>
              <a:gd name="connsiteY0" fmla="*/ 1907343 h 1907343"/>
              <a:gd name="connsiteX1" fmla="*/ 238418 w 4829014"/>
              <a:gd name="connsiteY1" fmla="*/ 1668925 h 1907343"/>
              <a:gd name="connsiteX2" fmla="*/ 947201 w 4829014"/>
              <a:gd name="connsiteY2" fmla="*/ 1668925 h 1907343"/>
              <a:gd name="connsiteX3" fmla="*/ 1568941 w 4829014"/>
              <a:gd name="connsiteY3" fmla="*/ 1668925 h 1907343"/>
              <a:gd name="connsiteX4" fmla="*/ 2234202 w 4829014"/>
              <a:gd name="connsiteY4" fmla="*/ 1668925 h 1907343"/>
              <a:gd name="connsiteX5" fmla="*/ 2942986 w 4829014"/>
              <a:gd name="connsiteY5" fmla="*/ 1668925 h 1907343"/>
              <a:gd name="connsiteX6" fmla="*/ 3477682 w 4829014"/>
              <a:gd name="connsiteY6" fmla="*/ 1668925 h 1907343"/>
              <a:gd name="connsiteX7" fmla="*/ 4590596 w 4829014"/>
              <a:gd name="connsiteY7" fmla="*/ 1668925 h 1907343"/>
              <a:gd name="connsiteX8" fmla="*/ 4829014 w 4829014"/>
              <a:gd name="connsiteY8" fmla="*/ 1907343 h 1907343"/>
              <a:gd name="connsiteX9" fmla="*/ 4187445 w 4829014"/>
              <a:gd name="connsiteY9" fmla="*/ 1907343 h 1907343"/>
              <a:gd name="connsiteX10" fmla="*/ 3401006 w 4829014"/>
              <a:gd name="connsiteY10" fmla="*/ 1907343 h 1907343"/>
              <a:gd name="connsiteX11" fmla="*/ 2807727 w 4829014"/>
              <a:gd name="connsiteY11" fmla="*/ 1907343 h 1907343"/>
              <a:gd name="connsiteX12" fmla="*/ 2262738 w 4829014"/>
              <a:gd name="connsiteY12" fmla="*/ 1907343 h 1907343"/>
              <a:gd name="connsiteX13" fmla="*/ 1524589 w 4829014"/>
              <a:gd name="connsiteY13" fmla="*/ 1907343 h 1907343"/>
              <a:gd name="connsiteX14" fmla="*/ 931310 w 4829014"/>
              <a:gd name="connsiteY14" fmla="*/ 1907343 h 1907343"/>
              <a:gd name="connsiteX15" fmla="*/ 0 w 4829014"/>
              <a:gd name="connsiteY15" fmla="*/ 1907343 h 1907343"/>
              <a:gd name="connsiteX0" fmla="*/ 0 w 4829014"/>
              <a:gd name="connsiteY0" fmla="*/ 0 h 1907343"/>
              <a:gd name="connsiteX1" fmla="*/ 238418 w 4829014"/>
              <a:gd name="connsiteY1" fmla="*/ 238418 h 1907343"/>
              <a:gd name="connsiteX2" fmla="*/ 238418 w 4829014"/>
              <a:gd name="connsiteY2" fmla="*/ 743864 h 1907343"/>
              <a:gd name="connsiteX3" fmla="*/ 238418 w 4829014"/>
              <a:gd name="connsiteY3" fmla="*/ 1249310 h 1907343"/>
              <a:gd name="connsiteX4" fmla="*/ 238418 w 4829014"/>
              <a:gd name="connsiteY4" fmla="*/ 1668925 h 1907343"/>
              <a:gd name="connsiteX5" fmla="*/ 0 w 4829014"/>
              <a:gd name="connsiteY5" fmla="*/ 1907343 h 1907343"/>
              <a:gd name="connsiteX6" fmla="*/ 0 w 4829014"/>
              <a:gd name="connsiteY6" fmla="*/ 1271562 h 1907343"/>
              <a:gd name="connsiteX7" fmla="*/ 0 w 4829014"/>
              <a:gd name="connsiteY7" fmla="*/ 654854 h 1907343"/>
              <a:gd name="connsiteX8" fmla="*/ 0 w 4829014"/>
              <a:gd name="connsiteY8" fmla="*/ 0 h 1907343"/>
              <a:gd name="connsiteX0" fmla="*/ 4829014 w 4829014"/>
              <a:gd name="connsiteY0" fmla="*/ 0 h 1907343"/>
              <a:gd name="connsiteX1" fmla="*/ 4829014 w 4829014"/>
              <a:gd name="connsiteY1" fmla="*/ 616708 h 1907343"/>
              <a:gd name="connsiteX2" fmla="*/ 4829014 w 4829014"/>
              <a:gd name="connsiteY2" fmla="*/ 1271562 h 1907343"/>
              <a:gd name="connsiteX3" fmla="*/ 4829014 w 4829014"/>
              <a:gd name="connsiteY3" fmla="*/ 1907343 h 1907343"/>
              <a:gd name="connsiteX4" fmla="*/ 4590596 w 4829014"/>
              <a:gd name="connsiteY4" fmla="*/ 1668925 h 1907343"/>
              <a:gd name="connsiteX5" fmla="*/ 4590596 w 4829014"/>
              <a:gd name="connsiteY5" fmla="*/ 1192089 h 1907343"/>
              <a:gd name="connsiteX6" fmla="*/ 4590596 w 4829014"/>
              <a:gd name="connsiteY6" fmla="*/ 686644 h 1907343"/>
              <a:gd name="connsiteX7" fmla="*/ 4590596 w 4829014"/>
              <a:gd name="connsiteY7" fmla="*/ 238418 h 1907343"/>
              <a:gd name="connsiteX8" fmla="*/ 4829014 w 4829014"/>
              <a:gd name="connsiteY8" fmla="*/ 0 h 1907343"/>
              <a:gd name="connsiteX0" fmla="*/ 0 w 4829014"/>
              <a:gd name="connsiteY0" fmla="*/ 0 h 1907343"/>
              <a:gd name="connsiteX1" fmla="*/ 738149 w 4829014"/>
              <a:gd name="connsiteY1" fmla="*/ 0 h 1907343"/>
              <a:gd name="connsiteX2" fmla="*/ 1283138 w 4829014"/>
              <a:gd name="connsiteY2" fmla="*/ 0 h 1907343"/>
              <a:gd name="connsiteX3" fmla="*/ 1876417 w 4829014"/>
              <a:gd name="connsiteY3" fmla="*/ 0 h 1907343"/>
              <a:gd name="connsiteX4" fmla="*/ 2662856 w 4829014"/>
              <a:gd name="connsiteY4" fmla="*/ 0 h 1907343"/>
              <a:gd name="connsiteX5" fmla="*/ 3304425 w 4829014"/>
              <a:gd name="connsiteY5" fmla="*/ 0 h 1907343"/>
              <a:gd name="connsiteX6" fmla="*/ 3897704 w 4829014"/>
              <a:gd name="connsiteY6" fmla="*/ 0 h 1907343"/>
              <a:gd name="connsiteX7" fmla="*/ 4829014 w 4829014"/>
              <a:gd name="connsiteY7" fmla="*/ 0 h 1907343"/>
              <a:gd name="connsiteX8" fmla="*/ 4829014 w 4829014"/>
              <a:gd name="connsiteY8" fmla="*/ 578561 h 1907343"/>
              <a:gd name="connsiteX9" fmla="*/ 4829014 w 4829014"/>
              <a:gd name="connsiteY9" fmla="*/ 1233415 h 1907343"/>
              <a:gd name="connsiteX10" fmla="*/ 4829014 w 4829014"/>
              <a:gd name="connsiteY10" fmla="*/ 1907343 h 1907343"/>
              <a:gd name="connsiteX11" fmla="*/ 4139155 w 4829014"/>
              <a:gd name="connsiteY11" fmla="*/ 1907343 h 1907343"/>
              <a:gd name="connsiteX12" fmla="*/ 3401006 w 4829014"/>
              <a:gd name="connsiteY12" fmla="*/ 1907343 h 1907343"/>
              <a:gd name="connsiteX13" fmla="*/ 2759437 w 4829014"/>
              <a:gd name="connsiteY13" fmla="*/ 1907343 h 1907343"/>
              <a:gd name="connsiteX14" fmla="*/ 2069577 w 4829014"/>
              <a:gd name="connsiteY14" fmla="*/ 1907343 h 1907343"/>
              <a:gd name="connsiteX15" fmla="*/ 1476299 w 4829014"/>
              <a:gd name="connsiteY15" fmla="*/ 1907343 h 1907343"/>
              <a:gd name="connsiteX16" fmla="*/ 834730 w 4829014"/>
              <a:gd name="connsiteY16" fmla="*/ 1907343 h 1907343"/>
              <a:gd name="connsiteX17" fmla="*/ 0 w 4829014"/>
              <a:gd name="connsiteY17" fmla="*/ 1907343 h 1907343"/>
              <a:gd name="connsiteX18" fmla="*/ 0 w 4829014"/>
              <a:gd name="connsiteY18" fmla="*/ 1309709 h 1907343"/>
              <a:gd name="connsiteX19" fmla="*/ 0 w 4829014"/>
              <a:gd name="connsiteY19" fmla="*/ 693001 h 1907343"/>
              <a:gd name="connsiteX20" fmla="*/ 0 w 4829014"/>
              <a:gd name="connsiteY20" fmla="*/ 0 h 1907343"/>
              <a:gd name="connsiteX21" fmla="*/ 238418 w 4829014"/>
              <a:gd name="connsiteY21" fmla="*/ 238418 h 1907343"/>
              <a:gd name="connsiteX22" fmla="*/ 947201 w 4829014"/>
              <a:gd name="connsiteY22" fmla="*/ 238418 h 1907343"/>
              <a:gd name="connsiteX23" fmla="*/ 1525419 w 4829014"/>
              <a:gd name="connsiteY23" fmla="*/ 238418 h 1907343"/>
              <a:gd name="connsiteX24" fmla="*/ 2234202 w 4829014"/>
              <a:gd name="connsiteY24" fmla="*/ 238418 h 1907343"/>
              <a:gd name="connsiteX25" fmla="*/ 2725377 w 4829014"/>
              <a:gd name="connsiteY25" fmla="*/ 238418 h 1907343"/>
              <a:gd name="connsiteX26" fmla="*/ 3390638 w 4829014"/>
              <a:gd name="connsiteY26" fmla="*/ 238418 h 1907343"/>
              <a:gd name="connsiteX27" fmla="*/ 3881813 w 4829014"/>
              <a:gd name="connsiteY27" fmla="*/ 238418 h 1907343"/>
              <a:gd name="connsiteX28" fmla="*/ 4590596 w 4829014"/>
              <a:gd name="connsiteY28" fmla="*/ 238418 h 1907343"/>
              <a:gd name="connsiteX29" fmla="*/ 4590596 w 4829014"/>
              <a:gd name="connsiteY29" fmla="*/ 729559 h 1907343"/>
              <a:gd name="connsiteX30" fmla="*/ 4590596 w 4829014"/>
              <a:gd name="connsiteY30" fmla="*/ 1206394 h 1907343"/>
              <a:gd name="connsiteX31" fmla="*/ 4590596 w 4829014"/>
              <a:gd name="connsiteY31" fmla="*/ 1668925 h 1907343"/>
              <a:gd name="connsiteX32" fmla="*/ 4012378 w 4829014"/>
              <a:gd name="connsiteY32" fmla="*/ 1668925 h 1907343"/>
              <a:gd name="connsiteX33" fmla="*/ 3434160 w 4829014"/>
              <a:gd name="connsiteY33" fmla="*/ 1668925 h 1907343"/>
              <a:gd name="connsiteX34" fmla="*/ 2725377 w 4829014"/>
              <a:gd name="connsiteY34" fmla="*/ 1668925 h 1907343"/>
              <a:gd name="connsiteX35" fmla="*/ 2147159 w 4829014"/>
              <a:gd name="connsiteY35" fmla="*/ 1668925 h 1907343"/>
              <a:gd name="connsiteX36" fmla="*/ 1525419 w 4829014"/>
              <a:gd name="connsiteY36" fmla="*/ 1668925 h 1907343"/>
              <a:gd name="connsiteX37" fmla="*/ 1034245 w 4829014"/>
              <a:gd name="connsiteY37" fmla="*/ 1668925 h 1907343"/>
              <a:gd name="connsiteX38" fmla="*/ 238418 w 4829014"/>
              <a:gd name="connsiteY38" fmla="*/ 1668925 h 1907343"/>
              <a:gd name="connsiteX39" fmla="*/ 238418 w 4829014"/>
              <a:gd name="connsiteY39" fmla="*/ 1206394 h 1907343"/>
              <a:gd name="connsiteX40" fmla="*/ 238418 w 4829014"/>
              <a:gd name="connsiteY40" fmla="*/ 743864 h 1907343"/>
              <a:gd name="connsiteX41" fmla="*/ 238418 w 4829014"/>
              <a:gd name="connsiteY41" fmla="*/ 238418 h 1907343"/>
              <a:gd name="connsiteX42" fmla="*/ 0 w 4829014"/>
              <a:gd name="connsiteY42" fmla="*/ 0 h 1907343"/>
              <a:gd name="connsiteX43" fmla="*/ 238418 w 4829014"/>
              <a:gd name="connsiteY43" fmla="*/ 238418 h 1907343"/>
              <a:gd name="connsiteX44" fmla="*/ 0 w 4829014"/>
              <a:gd name="connsiteY44" fmla="*/ 1907343 h 1907343"/>
              <a:gd name="connsiteX45" fmla="*/ 238418 w 4829014"/>
              <a:gd name="connsiteY45" fmla="*/ 1668925 h 1907343"/>
              <a:gd name="connsiteX46" fmla="*/ 4829014 w 4829014"/>
              <a:gd name="connsiteY46" fmla="*/ 0 h 1907343"/>
              <a:gd name="connsiteX47" fmla="*/ 4590596 w 4829014"/>
              <a:gd name="connsiteY47" fmla="*/ 238418 h 1907343"/>
              <a:gd name="connsiteX48" fmla="*/ 4829014 w 4829014"/>
              <a:gd name="connsiteY48" fmla="*/ 1907343 h 1907343"/>
              <a:gd name="connsiteX49" fmla="*/ 4590596 w 4829014"/>
              <a:gd name="connsiteY49" fmla="*/ 1668925 h 190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829014" h="1907343" stroke="0" extrusionOk="0">
                <a:moveTo>
                  <a:pt x="238418" y="238418"/>
                </a:moveTo>
                <a:cubicBezTo>
                  <a:pt x="471790" y="241289"/>
                  <a:pt x="632593" y="255925"/>
                  <a:pt x="773114" y="238418"/>
                </a:cubicBezTo>
                <a:cubicBezTo>
                  <a:pt x="913635" y="220911"/>
                  <a:pt x="1195957" y="211380"/>
                  <a:pt x="1351332" y="238418"/>
                </a:cubicBezTo>
                <a:cubicBezTo>
                  <a:pt x="1506707" y="265456"/>
                  <a:pt x="1680884" y="253407"/>
                  <a:pt x="1973072" y="238418"/>
                </a:cubicBezTo>
                <a:cubicBezTo>
                  <a:pt x="2265260" y="223429"/>
                  <a:pt x="2224082" y="241410"/>
                  <a:pt x="2464246" y="238418"/>
                </a:cubicBezTo>
                <a:cubicBezTo>
                  <a:pt x="2704410" y="235426"/>
                  <a:pt x="2901518" y="226219"/>
                  <a:pt x="3129508" y="238418"/>
                </a:cubicBezTo>
                <a:cubicBezTo>
                  <a:pt x="3357498" y="250617"/>
                  <a:pt x="3573727" y="250027"/>
                  <a:pt x="3838291" y="238418"/>
                </a:cubicBezTo>
                <a:cubicBezTo>
                  <a:pt x="4102855" y="226809"/>
                  <a:pt x="4235320" y="252087"/>
                  <a:pt x="4590596" y="238418"/>
                </a:cubicBezTo>
                <a:cubicBezTo>
                  <a:pt x="4604970" y="328917"/>
                  <a:pt x="4582080" y="517167"/>
                  <a:pt x="4590596" y="672338"/>
                </a:cubicBezTo>
                <a:cubicBezTo>
                  <a:pt x="4599112" y="827509"/>
                  <a:pt x="4574981" y="916200"/>
                  <a:pt x="4590596" y="1149174"/>
                </a:cubicBezTo>
                <a:cubicBezTo>
                  <a:pt x="4606211" y="1382148"/>
                  <a:pt x="4586957" y="1536646"/>
                  <a:pt x="4590596" y="1668925"/>
                </a:cubicBezTo>
                <a:cubicBezTo>
                  <a:pt x="4427481" y="1656222"/>
                  <a:pt x="4264769" y="1656880"/>
                  <a:pt x="4055900" y="1668925"/>
                </a:cubicBezTo>
                <a:cubicBezTo>
                  <a:pt x="3847031" y="1680970"/>
                  <a:pt x="3637431" y="1659271"/>
                  <a:pt x="3521204" y="1668925"/>
                </a:cubicBezTo>
                <a:cubicBezTo>
                  <a:pt x="3404977" y="1678579"/>
                  <a:pt x="3115275" y="1689754"/>
                  <a:pt x="2812420" y="1668925"/>
                </a:cubicBezTo>
                <a:cubicBezTo>
                  <a:pt x="2509565" y="1648096"/>
                  <a:pt x="2456053" y="1686777"/>
                  <a:pt x="2321246" y="1668925"/>
                </a:cubicBezTo>
                <a:cubicBezTo>
                  <a:pt x="2186439" y="1651073"/>
                  <a:pt x="1923545" y="1674073"/>
                  <a:pt x="1655985" y="1668925"/>
                </a:cubicBezTo>
                <a:cubicBezTo>
                  <a:pt x="1388425" y="1663777"/>
                  <a:pt x="1302230" y="1689672"/>
                  <a:pt x="1164810" y="1668925"/>
                </a:cubicBezTo>
                <a:cubicBezTo>
                  <a:pt x="1027390" y="1648178"/>
                  <a:pt x="511844" y="1663271"/>
                  <a:pt x="238418" y="1668925"/>
                </a:cubicBezTo>
                <a:cubicBezTo>
                  <a:pt x="223841" y="1528247"/>
                  <a:pt x="233484" y="1423182"/>
                  <a:pt x="238418" y="1177784"/>
                </a:cubicBezTo>
                <a:cubicBezTo>
                  <a:pt x="243352" y="932386"/>
                  <a:pt x="228450" y="853566"/>
                  <a:pt x="238418" y="686644"/>
                </a:cubicBezTo>
                <a:cubicBezTo>
                  <a:pt x="248386" y="519722"/>
                  <a:pt x="222245" y="421221"/>
                  <a:pt x="238418" y="238418"/>
                </a:cubicBezTo>
                <a:close/>
              </a:path>
              <a:path w="4829014" h="1907343" fill="lightenLess" stroke="0" extrusionOk="0">
                <a:moveTo>
                  <a:pt x="0" y="0"/>
                </a:moveTo>
                <a:cubicBezTo>
                  <a:pt x="134473" y="-19307"/>
                  <a:pt x="331131" y="-4787"/>
                  <a:pt x="544989" y="0"/>
                </a:cubicBezTo>
                <a:cubicBezTo>
                  <a:pt x="758847" y="4787"/>
                  <a:pt x="1022795" y="14577"/>
                  <a:pt x="1283138" y="0"/>
                </a:cubicBezTo>
                <a:cubicBezTo>
                  <a:pt x="1543481" y="-14577"/>
                  <a:pt x="1618808" y="25608"/>
                  <a:pt x="1924707" y="0"/>
                </a:cubicBezTo>
                <a:cubicBezTo>
                  <a:pt x="2230606" y="-25608"/>
                  <a:pt x="2510524" y="36003"/>
                  <a:pt x="2662856" y="0"/>
                </a:cubicBezTo>
                <a:cubicBezTo>
                  <a:pt x="2815188" y="-36003"/>
                  <a:pt x="3066398" y="-18688"/>
                  <a:pt x="3256135" y="0"/>
                </a:cubicBezTo>
                <a:cubicBezTo>
                  <a:pt x="3445872" y="18688"/>
                  <a:pt x="3752573" y="22624"/>
                  <a:pt x="3897704" y="0"/>
                </a:cubicBezTo>
                <a:cubicBezTo>
                  <a:pt x="4042835" y="-22624"/>
                  <a:pt x="4387108" y="21773"/>
                  <a:pt x="4829014" y="0"/>
                </a:cubicBezTo>
                <a:cubicBezTo>
                  <a:pt x="4757780" y="75518"/>
                  <a:pt x="4686881" y="164283"/>
                  <a:pt x="4590596" y="238418"/>
                </a:cubicBezTo>
                <a:cubicBezTo>
                  <a:pt x="4360412" y="253359"/>
                  <a:pt x="4143025" y="221577"/>
                  <a:pt x="3968856" y="238418"/>
                </a:cubicBezTo>
                <a:cubicBezTo>
                  <a:pt x="3794687" y="255259"/>
                  <a:pt x="3484376" y="266910"/>
                  <a:pt x="3303595" y="238418"/>
                </a:cubicBezTo>
                <a:cubicBezTo>
                  <a:pt x="3122814" y="209926"/>
                  <a:pt x="2975052" y="239190"/>
                  <a:pt x="2725377" y="238418"/>
                </a:cubicBezTo>
                <a:cubicBezTo>
                  <a:pt x="2475702" y="237646"/>
                  <a:pt x="2191695" y="225354"/>
                  <a:pt x="2016594" y="238418"/>
                </a:cubicBezTo>
                <a:cubicBezTo>
                  <a:pt x="1841493" y="251482"/>
                  <a:pt x="1531284" y="235860"/>
                  <a:pt x="1394854" y="238418"/>
                </a:cubicBezTo>
                <a:cubicBezTo>
                  <a:pt x="1258424" y="240976"/>
                  <a:pt x="527983" y="244028"/>
                  <a:pt x="238418" y="238418"/>
                </a:cubicBezTo>
                <a:cubicBezTo>
                  <a:pt x="153491" y="160881"/>
                  <a:pt x="108901" y="101469"/>
                  <a:pt x="0" y="0"/>
                </a:cubicBezTo>
                <a:close/>
              </a:path>
              <a:path w="4829014" h="1907343" fill="darkenLess" stroke="0" extrusionOk="0">
                <a:moveTo>
                  <a:pt x="0" y="1907343"/>
                </a:moveTo>
                <a:cubicBezTo>
                  <a:pt x="79611" y="1822129"/>
                  <a:pt x="170277" y="1758829"/>
                  <a:pt x="238418" y="1668925"/>
                </a:cubicBezTo>
                <a:cubicBezTo>
                  <a:pt x="470324" y="1673914"/>
                  <a:pt x="647035" y="1667237"/>
                  <a:pt x="947201" y="1668925"/>
                </a:cubicBezTo>
                <a:cubicBezTo>
                  <a:pt x="1247367" y="1670613"/>
                  <a:pt x="1288567" y="1671334"/>
                  <a:pt x="1568941" y="1668925"/>
                </a:cubicBezTo>
                <a:cubicBezTo>
                  <a:pt x="1849315" y="1666516"/>
                  <a:pt x="1936329" y="1688387"/>
                  <a:pt x="2234202" y="1668925"/>
                </a:cubicBezTo>
                <a:cubicBezTo>
                  <a:pt x="2532075" y="1649463"/>
                  <a:pt x="2634853" y="1696146"/>
                  <a:pt x="2942986" y="1668925"/>
                </a:cubicBezTo>
                <a:cubicBezTo>
                  <a:pt x="3251119" y="1641704"/>
                  <a:pt x="3236397" y="1676399"/>
                  <a:pt x="3477682" y="1668925"/>
                </a:cubicBezTo>
                <a:cubicBezTo>
                  <a:pt x="3718967" y="1661451"/>
                  <a:pt x="4097567" y="1641965"/>
                  <a:pt x="4590596" y="1668925"/>
                </a:cubicBezTo>
                <a:cubicBezTo>
                  <a:pt x="4661366" y="1755008"/>
                  <a:pt x="4725090" y="1787812"/>
                  <a:pt x="4829014" y="1907343"/>
                </a:cubicBezTo>
                <a:cubicBezTo>
                  <a:pt x="4648508" y="1886105"/>
                  <a:pt x="4318779" y="1932273"/>
                  <a:pt x="4187445" y="1907343"/>
                </a:cubicBezTo>
                <a:cubicBezTo>
                  <a:pt x="4056111" y="1882413"/>
                  <a:pt x="3760685" y="1906669"/>
                  <a:pt x="3401006" y="1907343"/>
                </a:cubicBezTo>
                <a:cubicBezTo>
                  <a:pt x="3041327" y="1908017"/>
                  <a:pt x="2936423" y="1886730"/>
                  <a:pt x="2807727" y="1907343"/>
                </a:cubicBezTo>
                <a:cubicBezTo>
                  <a:pt x="2679031" y="1927956"/>
                  <a:pt x="2458870" y="1902069"/>
                  <a:pt x="2262738" y="1907343"/>
                </a:cubicBezTo>
                <a:cubicBezTo>
                  <a:pt x="2066606" y="1912617"/>
                  <a:pt x="1742374" y="1879011"/>
                  <a:pt x="1524589" y="1907343"/>
                </a:cubicBezTo>
                <a:cubicBezTo>
                  <a:pt x="1306804" y="1935675"/>
                  <a:pt x="1206412" y="1878076"/>
                  <a:pt x="931310" y="1907343"/>
                </a:cubicBezTo>
                <a:cubicBezTo>
                  <a:pt x="656208" y="1936610"/>
                  <a:pt x="215208" y="1871273"/>
                  <a:pt x="0" y="1907343"/>
                </a:cubicBezTo>
                <a:close/>
              </a:path>
              <a:path w="4829014" h="1907343" fill="lighten" stroke="0" extrusionOk="0">
                <a:moveTo>
                  <a:pt x="0" y="0"/>
                </a:moveTo>
                <a:cubicBezTo>
                  <a:pt x="91169" y="79222"/>
                  <a:pt x="188744" y="188793"/>
                  <a:pt x="238418" y="238418"/>
                </a:cubicBezTo>
                <a:cubicBezTo>
                  <a:pt x="226754" y="376604"/>
                  <a:pt x="237156" y="554905"/>
                  <a:pt x="238418" y="743864"/>
                </a:cubicBezTo>
                <a:cubicBezTo>
                  <a:pt x="239680" y="932823"/>
                  <a:pt x="236773" y="1021440"/>
                  <a:pt x="238418" y="1249310"/>
                </a:cubicBezTo>
                <a:cubicBezTo>
                  <a:pt x="240063" y="1477180"/>
                  <a:pt x="234737" y="1582489"/>
                  <a:pt x="238418" y="1668925"/>
                </a:cubicBezTo>
                <a:cubicBezTo>
                  <a:pt x="118245" y="1782056"/>
                  <a:pt x="59134" y="1844129"/>
                  <a:pt x="0" y="1907343"/>
                </a:cubicBezTo>
                <a:cubicBezTo>
                  <a:pt x="13664" y="1655132"/>
                  <a:pt x="-10422" y="1557989"/>
                  <a:pt x="0" y="1271562"/>
                </a:cubicBezTo>
                <a:cubicBezTo>
                  <a:pt x="10422" y="985135"/>
                  <a:pt x="-22958" y="962824"/>
                  <a:pt x="0" y="654854"/>
                </a:cubicBezTo>
                <a:cubicBezTo>
                  <a:pt x="22958" y="346884"/>
                  <a:pt x="-1838" y="139480"/>
                  <a:pt x="0" y="0"/>
                </a:cubicBezTo>
                <a:close/>
              </a:path>
              <a:path w="4829014" h="1907343" fill="darken" stroke="0" extrusionOk="0">
                <a:moveTo>
                  <a:pt x="4829014" y="0"/>
                </a:moveTo>
                <a:cubicBezTo>
                  <a:pt x="4845864" y="299208"/>
                  <a:pt x="4837913" y="356270"/>
                  <a:pt x="4829014" y="616708"/>
                </a:cubicBezTo>
                <a:cubicBezTo>
                  <a:pt x="4820115" y="877146"/>
                  <a:pt x="4830160" y="1080214"/>
                  <a:pt x="4829014" y="1271562"/>
                </a:cubicBezTo>
                <a:cubicBezTo>
                  <a:pt x="4827868" y="1462910"/>
                  <a:pt x="4843824" y="1678810"/>
                  <a:pt x="4829014" y="1907343"/>
                </a:cubicBezTo>
                <a:cubicBezTo>
                  <a:pt x="4759394" y="1839940"/>
                  <a:pt x="4666683" y="1745110"/>
                  <a:pt x="4590596" y="1668925"/>
                </a:cubicBezTo>
                <a:cubicBezTo>
                  <a:pt x="4596842" y="1539968"/>
                  <a:pt x="4567537" y="1290861"/>
                  <a:pt x="4590596" y="1192089"/>
                </a:cubicBezTo>
                <a:cubicBezTo>
                  <a:pt x="4613655" y="1093317"/>
                  <a:pt x="4600818" y="837533"/>
                  <a:pt x="4590596" y="686644"/>
                </a:cubicBezTo>
                <a:cubicBezTo>
                  <a:pt x="4580374" y="535755"/>
                  <a:pt x="4600204" y="347647"/>
                  <a:pt x="4590596" y="238418"/>
                </a:cubicBezTo>
                <a:cubicBezTo>
                  <a:pt x="4690162" y="127989"/>
                  <a:pt x="4729925" y="104542"/>
                  <a:pt x="4829014" y="0"/>
                </a:cubicBezTo>
                <a:close/>
              </a:path>
              <a:path w="4829014" h="1907343" fill="none" extrusionOk="0">
                <a:moveTo>
                  <a:pt x="0" y="0"/>
                </a:moveTo>
                <a:cubicBezTo>
                  <a:pt x="171688" y="-25364"/>
                  <a:pt x="511408" y="-14677"/>
                  <a:pt x="738149" y="0"/>
                </a:cubicBezTo>
                <a:cubicBezTo>
                  <a:pt x="964890" y="14677"/>
                  <a:pt x="1158056" y="21864"/>
                  <a:pt x="1283138" y="0"/>
                </a:cubicBezTo>
                <a:cubicBezTo>
                  <a:pt x="1408220" y="-21864"/>
                  <a:pt x="1594218" y="-8255"/>
                  <a:pt x="1876417" y="0"/>
                </a:cubicBezTo>
                <a:cubicBezTo>
                  <a:pt x="2158616" y="8255"/>
                  <a:pt x="2350918" y="-22702"/>
                  <a:pt x="2662856" y="0"/>
                </a:cubicBezTo>
                <a:cubicBezTo>
                  <a:pt x="2974794" y="22702"/>
                  <a:pt x="3077728" y="25579"/>
                  <a:pt x="3304425" y="0"/>
                </a:cubicBezTo>
                <a:cubicBezTo>
                  <a:pt x="3531122" y="-25579"/>
                  <a:pt x="3681236" y="-11909"/>
                  <a:pt x="3897704" y="0"/>
                </a:cubicBezTo>
                <a:cubicBezTo>
                  <a:pt x="4114172" y="11909"/>
                  <a:pt x="4510194" y="-13736"/>
                  <a:pt x="4829014" y="0"/>
                </a:cubicBezTo>
                <a:cubicBezTo>
                  <a:pt x="4849688" y="152824"/>
                  <a:pt x="4813963" y="435510"/>
                  <a:pt x="4829014" y="578561"/>
                </a:cubicBezTo>
                <a:cubicBezTo>
                  <a:pt x="4844065" y="721612"/>
                  <a:pt x="4825453" y="933273"/>
                  <a:pt x="4829014" y="1233415"/>
                </a:cubicBezTo>
                <a:cubicBezTo>
                  <a:pt x="4832575" y="1533557"/>
                  <a:pt x="4819167" y="1622853"/>
                  <a:pt x="4829014" y="1907343"/>
                </a:cubicBezTo>
                <a:cubicBezTo>
                  <a:pt x="4611524" y="1936370"/>
                  <a:pt x="4439672" y="1931711"/>
                  <a:pt x="4139155" y="1907343"/>
                </a:cubicBezTo>
                <a:cubicBezTo>
                  <a:pt x="3838638" y="1882975"/>
                  <a:pt x="3727609" y="1935490"/>
                  <a:pt x="3401006" y="1907343"/>
                </a:cubicBezTo>
                <a:cubicBezTo>
                  <a:pt x="3074403" y="1879196"/>
                  <a:pt x="3032198" y="1900121"/>
                  <a:pt x="2759437" y="1907343"/>
                </a:cubicBezTo>
                <a:cubicBezTo>
                  <a:pt x="2486676" y="1914565"/>
                  <a:pt x="2353991" y="1922093"/>
                  <a:pt x="2069577" y="1907343"/>
                </a:cubicBezTo>
                <a:cubicBezTo>
                  <a:pt x="1785163" y="1892593"/>
                  <a:pt x="1635928" y="1905937"/>
                  <a:pt x="1476299" y="1907343"/>
                </a:cubicBezTo>
                <a:cubicBezTo>
                  <a:pt x="1316670" y="1908749"/>
                  <a:pt x="1138778" y="1901773"/>
                  <a:pt x="834730" y="1907343"/>
                </a:cubicBezTo>
                <a:cubicBezTo>
                  <a:pt x="530682" y="1912913"/>
                  <a:pt x="349702" y="1878862"/>
                  <a:pt x="0" y="1907343"/>
                </a:cubicBezTo>
                <a:cubicBezTo>
                  <a:pt x="13771" y="1651672"/>
                  <a:pt x="7449" y="1462534"/>
                  <a:pt x="0" y="1309709"/>
                </a:cubicBezTo>
                <a:cubicBezTo>
                  <a:pt x="-7449" y="1156884"/>
                  <a:pt x="-2939" y="873785"/>
                  <a:pt x="0" y="693001"/>
                </a:cubicBezTo>
                <a:cubicBezTo>
                  <a:pt x="2939" y="512217"/>
                  <a:pt x="9793" y="328679"/>
                  <a:pt x="0" y="0"/>
                </a:cubicBezTo>
                <a:close/>
                <a:moveTo>
                  <a:pt x="238418" y="238418"/>
                </a:moveTo>
                <a:cubicBezTo>
                  <a:pt x="522749" y="241236"/>
                  <a:pt x="639009" y="248991"/>
                  <a:pt x="947201" y="238418"/>
                </a:cubicBezTo>
                <a:cubicBezTo>
                  <a:pt x="1255393" y="227845"/>
                  <a:pt x="1307070" y="266747"/>
                  <a:pt x="1525419" y="238418"/>
                </a:cubicBezTo>
                <a:cubicBezTo>
                  <a:pt x="1743768" y="210089"/>
                  <a:pt x="2012604" y="224881"/>
                  <a:pt x="2234202" y="238418"/>
                </a:cubicBezTo>
                <a:cubicBezTo>
                  <a:pt x="2455800" y="251955"/>
                  <a:pt x="2548027" y="252087"/>
                  <a:pt x="2725377" y="238418"/>
                </a:cubicBezTo>
                <a:cubicBezTo>
                  <a:pt x="2902727" y="224749"/>
                  <a:pt x="3141566" y="240576"/>
                  <a:pt x="3390638" y="238418"/>
                </a:cubicBezTo>
                <a:cubicBezTo>
                  <a:pt x="3639710" y="236260"/>
                  <a:pt x="3671689" y="232396"/>
                  <a:pt x="3881813" y="238418"/>
                </a:cubicBezTo>
                <a:cubicBezTo>
                  <a:pt x="4091938" y="244440"/>
                  <a:pt x="4315764" y="234732"/>
                  <a:pt x="4590596" y="238418"/>
                </a:cubicBezTo>
                <a:cubicBezTo>
                  <a:pt x="4602967" y="369374"/>
                  <a:pt x="4568210" y="489792"/>
                  <a:pt x="4590596" y="729559"/>
                </a:cubicBezTo>
                <a:cubicBezTo>
                  <a:pt x="4612982" y="969326"/>
                  <a:pt x="4609075" y="1069040"/>
                  <a:pt x="4590596" y="1206394"/>
                </a:cubicBezTo>
                <a:cubicBezTo>
                  <a:pt x="4572117" y="1343748"/>
                  <a:pt x="4599365" y="1439058"/>
                  <a:pt x="4590596" y="1668925"/>
                </a:cubicBezTo>
                <a:cubicBezTo>
                  <a:pt x="4461637" y="1681243"/>
                  <a:pt x="4158414" y="1660363"/>
                  <a:pt x="4012378" y="1668925"/>
                </a:cubicBezTo>
                <a:cubicBezTo>
                  <a:pt x="3866342" y="1677487"/>
                  <a:pt x="3705675" y="1693075"/>
                  <a:pt x="3434160" y="1668925"/>
                </a:cubicBezTo>
                <a:cubicBezTo>
                  <a:pt x="3162645" y="1644775"/>
                  <a:pt x="2888891" y="1656838"/>
                  <a:pt x="2725377" y="1668925"/>
                </a:cubicBezTo>
                <a:cubicBezTo>
                  <a:pt x="2561863" y="1681012"/>
                  <a:pt x="2338810" y="1642391"/>
                  <a:pt x="2147159" y="1668925"/>
                </a:cubicBezTo>
                <a:cubicBezTo>
                  <a:pt x="1955508" y="1695459"/>
                  <a:pt x="1747732" y="1673625"/>
                  <a:pt x="1525419" y="1668925"/>
                </a:cubicBezTo>
                <a:cubicBezTo>
                  <a:pt x="1303106" y="1664225"/>
                  <a:pt x="1168491" y="1667343"/>
                  <a:pt x="1034245" y="1668925"/>
                </a:cubicBezTo>
                <a:cubicBezTo>
                  <a:pt x="899999" y="1670507"/>
                  <a:pt x="461360" y="1637706"/>
                  <a:pt x="238418" y="1668925"/>
                </a:cubicBezTo>
                <a:cubicBezTo>
                  <a:pt x="239889" y="1569245"/>
                  <a:pt x="237917" y="1348194"/>
                  <a:pt x="238418" y="1206394"/>
                </a:cubicBezTo>
                <a:cubicBezTo>
                  <a:pt x="238919" y="1064594"/>
                  <a:pt x="229621" y="906405"/>
                  <a:pt x="238418" y="743864"/>
                </a:cubicBezTo>
                <a:cubicBezTo>
                  <a:pt x="247216" y="581323"/>
                  <a:pt x="223150" y="390439"/>
                  <a:pt x="238418" y="238418"/>
                </a:cubicBezTo>
                <a:close/>
                <a:moveTo>
                  <a:pt x="0" y="0"/>
                </a:moveTo>
                <a:cubicBezTo>
                  <a:pt x="43158" y="66210"/>
                  <a:pt x="158110" y="172345"/>
                  <a:pt x="238418" y="238418"/>
                </a:cubicBezTo>
                <a:moveTo>
                  <a:pt x="0" y="1907343"/>
                </a:moveTo>
                <a:cubicBezTo>
                  <a:pt x="90794" y="1817537"/>
                  <a:pt x="148304" y="1767604"/>
                  <a:pt x="238418" y="1668925"/>
                </a:cubicBezTo>
                <a:moveTo>
                  <a:pt x="4829014" y="0"/>
                </a:moveTo>
                <a:cubicBezTo>
                  <a:pt x="4716251" y="98228"/>
                  <a:pt x="4689577" y="148554"/>
                  <a:pt x="4590596" y="238418"/>
                </a:cubicBezTo>
                <a:moveTo>
                  <a:pt x="4829014" y="1907343"/>
                </a:moveTo>
                <a:cubicBezTo>
                  <a:pt x="4740986" y="1804206"/>
                  <a:pt x="4685723" y="1762154"/>
                  <a:pt x="4590596" y="1668925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0" i="0" dirty="0">
                <a:solidFill>
                  <a:schemeClr val="tx1"/>
                </a:solidFill>
                <a:effectLst/>
              </a:rPr>
              <a:t>Operacija </a:t>
            </a:r>
            <a:r>
              <a:rPr lang="hr-HR" sz="3600" b="0" i="1" dirty="0" err="1">
                <a:solidFill>
                  <a:schemeClr val="tx1"/>
                </a:solidFill>
                <a:effectLst/>
              </a:rPr>
              <a:t>Husky</a:t>
            </a:r>
            <a:endParaRPr lang="hr-HR" sz="3600" i="1"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F981E46-1B86-43A8-B2F9-301A0BDB6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20" y="1165795"/>
            <a:ext cx="4697366" cy="569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309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213175"/>
              </p:ext>
            </p:extLst>
          </p:nvPr>
        </p:nvGraphicFramePr>
        <p:xfrm>
          <a:off x="160255" y="1489436"/>
          <a:ext cx="5533535" cy="5491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4">
            <a:extLst>
              <a:ext uri="{FF2B5EF4-FFF2-40B4-BE49-F238E27FC236}">
                <a16:creationId xmlns:a16="http://schemas.microsoft.com/office/drawing/2014/main" id="{4599919B-9E7A-4CA8-BDBF-C5E69D307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586" y="1241947"/>
            <a:ext cx="5935745" cy="4711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vitak: vodoravno 7">
            <a:extLst>
              <a:ext uri="{FF2B5EF4-FFF2-40B4-BE49-F238E27FC236}">
                <a16:creationId xmlns:a16="http://schemas.microsoft.com/office/drawing/2014/main" id="{429E2322-8BA9-4276-A236-67175E9DE264}"/>
              </a:ext>
            </a:extLst>
          </p:cNvPr>
          <p:cNvSpPr/>
          <p:nvPr/>
        </p:nvSpPr>
        <p:spPr>
          <a:xfrm>
            <a:off x="6096000" y="6080289"/>
            <a:ext cx="5791200" cy="657077"/>
          </a:xfrm>
          <a:custGeom>
            <a:avLst/>
            <a:gdLst>
              <a:gd name="connsiteX0" fmla="*/ 5791200 w 5791200"/>
              <a:gd name="connsiteY0" fmla="*/ 41067 h 657077"/>
              <a:gd name="connsiteX1" fmla="*/ 5750133 w 5791200"/>
              <a:gd name="connsiteY1" fmla="*/ 82134 h 657077"/>
              <a:gd name="connsiteX2" fmla="*/ 5750133 w 5791200"/>
              <a:gd name="connsiteY2" fmla="*/ 41067 h 657077"/>
              <a:gd name="connsiteX3" fmla="*/ 5729599 w 5791200"/>
              <a:gd name="connsiteY3" fmla="*/ 61601 h 657077"/>
              <a:gd name="connsiteX4" fmla="*/ 5709065 w 5791200"/>
              <a:gd name="connsiteY4" fmla="*/ 41067 h 657077"/>
              <a:gd name="connsiteX5" fmla="*/ 5709065 w 5791200"/>
              <a:gd name="connsiteY5" fmla="*/ 82135 h 657077"/>
              <a:gd name="connsiteX6" fmla="*/ 5249327 w 5791200"/>
              <a:gd name="connsiteY6" fmla="*/ 82135 h 657077"/>
              <a:gd name="connsiteX7" fmla="*/ 4619550 w 5791200"/>
              <a:gd name="connsiteY7" fmla="*/ 82135 h 657077"/>
              <a:gd name="connsiteX8" fmla="*/ 4159812 w 5791200"/>
              <a:gd name="connsiteY8" fmla="*/ 82135 h 657077"/>
              <a:gd name="connsiteX9" fmla="*/ 3530035 w 5791200"/>
              <a:gd name="connsiteY9" fmla="*/ 82135 h 657077"/>
              <a:gd name="connsiteX10" fmla="*/ 2786897 w 5791200"/>
              <a:gd name="connsiteY10" fmla="*/ 82135 h 657077"/>
              <a:gd name="connsiteX11" fmla="*/ 2157120 w 5791200"/>
              <a:gd name="connsiteY11" fmla="*/ 82135 h 657077"/>
              <a:gd name="connsiteX12" fmla="*/ 1413982 w 5791200"/>
              <a:gd name="connsiteY12" fmla="*/ 82135 h 657077"/>
              <a:gd name="connsiteX13" fmla="*/ 897564 w 5791200"/>
              <a:gd name="connsiteY13" fmla="*/ 82135 h 657077"/>
              <a:gd name="connsiteX14" fmla="*/ 41067 w 5791200"/>
              <a:gd name="connsiteY14" fmla="*/ 82135 h 657077"/>
              <a:gd name="connsiteX15" fmla="*/ 0 w 5791200"/>
              <a:gd name="connsiteY15" fmla="*/ 123202 h 657077"/>
              <a:gd name="connsiteX16" fmla="*/ 0 w 5791200"/>
              <a:gd name="connsiteY16" fmla="*/ 616010 h 657077"/>
              <a:gd name="connsiteX17" fmla="*/ 41067 w 5791200"/>
              <a:gd name="connsiteY17" fmla="*/ 657077 h 657077"/>
              <a:gd name="connsiteX18" fmla="*/ 82134 w 5791200"/>
              <a:gd name="connsiteY18" fmla="*/ 616010 h 657077"/>
              <a:gd name="connsiteX19" fmla="*/ 82135 w 5791200"/>
              <a:gd name="connsiteY19" fmla="*/ 574942 h 657077"/>
              <a:gd name="connsiteX20" fmla="*/ 711913 w 5791200"/>
              <a:gd name="connsiteY20" fmla="*/ 574942 h 657077"/>
              <a:gd name="connsiteX21" fmla="*/ 1228330 w 5791200"/>
              <a:gd name="connsiteY21" fmla="*/ 574942 h 657077"/>
              <a:gd name="connsiteX22" fmla="*/ 1858108 w 5791200"/>
              <a:gd name="connsiteY22" fmla="*/ 574942 h 657077"/>
              <a:gd name="connsiteX23" fmla="*/ 2317845 w 5791200"/>
              <a:gd name="connsiteY23" fmla="*/ 574942 h 657077"/>
              <a:gd name="connsiteX24" fmla="*/ 3060983 w 5791200"/>
              <a:gd name="connsiteY24" fmla="*/ 574942 h 657077"/>
              <a:gd name="connsiteX25" fmla="*/ 3804120 w 5791200"/>
              <a:gd name="connsiteY25" fmla="*/ 574942 h 657077"/>
              <a:gd name="connsiteX26" fmla="*/ 4377218 w 5791200"/>
              <a:gd name="connsiteY26" fmla="*/ 574942 h 657077"/>
              <a:gd name="connsiteX27" fmla="*/ 4836956 w 5791200"/>
              <a:gd name="connsiteY27" fmla="*/ 574942 h 657077"/>
              <a:gd name="connsiteX28" fmla="*/ 5750133 w 5791200"/>
              <a:gd name="connsiteY28" fmla="*/ 574942 h 657077"/>
              <a:gd name="connsiteX29" fmla="*/ 5791200 w 5791200"/>
              <a:gd name="connsiteY29" fmla="*/ 533875 h 657077"/>
              <a:gd name="connsiteX30" fmla="*/ 5791200 w 5791200"/>
              <a:gd name="connsiteY30" fmla="*/ 41067 h 657077"/>
              <a:gd name="connsiteX31" fmla="*/ 41067 w 5791200"/>
              <a:gd name="connsiteY31" fmla="*/ 164269 h 657077"/>
              <a:gd name="connsiteX32" fmla="*/ 82134 w 5791200"/>
              <a:gd name="connsiteY32" fmla="*/ 123202 h 657077"/>
              <a:gd name="connsiteX33" fmla="*/ 61600 w 5791200"/>
              <a:gd name="connsiteY33" fmla="*/ 102668 h 657077"/>
              <a:gd name="connsiteX34" fmla="*/ 41066 w 5791200"/>
              <a:gd name="connsiteY34" fmla="*/ 123202 h 657077"/>
              <a:gd name="connsiteX35" fmla="*/ 41067 w 5791200"/>
              <a:gd name="connsiteY35" fmla="*/ 164269 h 657077"/>
              <a:gd name="connsiteX0" fmla="*/ 41067 w 5791200"/>
              <a:gd name="connsiteY0" fmla="*/ 164269 h 657077"/>
              <a:gd name="connsiteX1" fmla="*/ 82134 w 5791200"/>
              <a:gd name="connsiteY1" fmla="*/ 123202 h 657077"/>
              <a:gd name="connsiteX2" fmla="*/ 61600 w 5791200"/>
              <a:gd name="connsiteY2" fmla="*/ 102668 h 657077"/>
              <a:gd name="connsiteX3" fmla="*/ 41066 w 5791200"/>
              <a:gd name="connsiteY3" fmla="*/ 123202 h 657077"/>
              <a:gd name="connsiteX4" fmla="*/ 41067 w 5791200"/>
              <a:gd name="connsiteY4" fmla="*/ 164269 h 657077"/>
              <a:gd name="connsiteX5" fmla="*/ 5750133 w 5791200"/>
              <a:gd name="connsiteY5" fmla="*/ 82135 h 657077"/>
              <a:gd name="connsiteX6" fmla="*/ 5791200 w 5791200"/>
              <a:gd name="connsiteY6" fmla="*/ 41068 h 657077"/>
              <a:gd name="connsiteX7" fmla="*/ 5750133 w 5791200"/>
              <a:gd name="connsiteY7" fmla="*/ 1 h 657077"/>
              <a:gd name="connsiteX8" fmla="*/ 5709066 w 5791200"/>
              <a:gd name="connsiteY8" fmla="*/ 41068 h 657077"/>
              <a:gd name="connsiteX9" fmla="*/ 5729600 w 5791200"/>
              <a:gd name="connsiteY9" fmla="*/ 61602 h 657077"/>
              <a:gd name="connsiteX10" fmla="*/ 5750134 w 5791200"/>
              <a:gd name="connsiteY10" fmla="*/ 41068 h 657077"/>
              <a:gd name="connsiteX11" fmla="*/ 5750133 w 5791200"/>
              <a:gd name="connsiteY11" fmla="*/ 82135 h 657077"/>
              <a:gd name="connsiteX0" fmla="*/ 0 w 5791200"/>
              <a:gd name="connsiteY0" fmla="*/ 123202 h 657077"/>
              <a:gd name="connsiteX1" fmla="*/ 41067 w 5791200"/>
              <a:gd name="connsiteY1" fmla="*/ 82135 h 657077"/>
              <a:gd name="connsiteX2" fmla="*/ 670845 w 5791200"/>
              <a:gd name="connsiteY2" fmla="*/ 82135 h 657077"/>
              <a:gd name="connsiteX3" fmla="*/ 1130582 w 5791200"/>
              <a:gd name="connsiteY3" fmla="*/ 82135 h 657077"/>
              <a:gd name="connsiteX4" fmla="*/ 1873720 w 5791200"/>
              <a:gd name="connsiteY4" fmla="*/ 82135 h 657077"/>
              <a:gd name="connsiteX5" fmla="*/ 2503497 w 5791200"/>
              <a:gd name="connsiteY5" fmla="*/ 82135 h 657077"/>
              <a:gd name="connsiteX6" fmla="*/ 2963235 w 5791200"/>
              <a:gd name="connsiteY6" fmla="*/ 82135 h 657077"/>
              <a:gd name="connsiteX7" fmla="*/ 3422972 w 5791200"/>
              <a:gd name="connsiteY7" fmla="*/ 82135 h 657077"/>
              <a:gd name="connsiteX8" fmla="*/ 3996070 w 5791200"/>
              <a:gd name="connsiteY8" fmla="*/ 82135 h 657077"/>
              <a:gd name="connsiteX9" fmla="*/ 4625848 w 5791200"/>
              <a:gd name="connsiteY9" fmla="*/ 82135 h 657077"/>
              <a:gd name="connsiteX10" fmla="*/ 5085585 w 5791200"/>
              <a:gd name="connsiteY10" fmla="*/ 82135 h 657077"/>
              <a:gd name="connsiteX11" fmla="*/ 5709065 w 5791200"/>
              <a:gd name="connsiteY11" fmla="*/ 82135 h 657077"/>
              <a:gd name="connsiteX12" fmla="*/ 5709065 w 5791200"/>
              <a:gd name="connsiteY12" fmla="*/ 41067 h 657077"/>
              <a:gd name="connsiteX13" fmla="*/ 5750132 w 5791200"/>
              <a:gd name="connsiteY13" fmla="*/ 0 h 657077"/>
              <a:gd name="connsiteX14" fmla="*/ 5791199 w 5791200"/>
              <a:gd name="connsiteY14" fmla="*/ 41067 h 657077"/>
              <a:gd name="connsiteX15" fmla="*/ 5791200 w 5791200"/>
              <a:gd name="connsiteY15" fmla="*/ 533875 h 657077"/>
              <a:gd name="connsiteX16" fmla="*/ 5750133 w 5791200"/>
              <a:gd name="connsiteY16" fmla="*/ 574942 h 657077"/>
              <a:gd name="connsiteX17" fmla="*/ 5063675 w 5791200"/>
              <a:gd name="connsiteY17" fmla="*/ 574942 h 657077"/>
              <a:gd name="connsiteX18" fmla="*/ 4320538 w 5791200"/>
              <a:gd name="connsiteY18" fmla="*/ 574942 h 657077"/>
              <a:gd name="connsiteX19" fmla="*/ 3804120 w 5791200"/>
              <a:gd name="connsiteY19" fmla="*/ 574942 h 657077"/>
              <a:gd name="connsiteX20" fmla="*/ 3344383 w 5791200"/>
              <a:gd name="connsiteY20" fmla="*/ 574942 h 657077"/>
              <a:gd name="connsiteX21" fmla="*/ 2884645 w 5791200"/>
              <a:gd name="connsiteY21" fmla="*/ 574942 h 657077"/>
              <a:gd name="connsiteX22" fmla="*/ 2254868 w 5791200"/>
              <a:gd name="connsiteY22" fmla="*/ 574942 h 657077"/>
              <a:gd name="connsiteX23" fmla="*/ 1625090 w 5791200"/>
              <a:gd name="connsiteY23" fmla="*/ 574942 h 657077"/>
              <a:gd name="connsiteX24" fmla="*/ 995312 w 5791200"/>
              <a:gd name="connsiteY24" fmla="*/ 574942 h 657077"/>
              <a:gd name="connsiteX25" fmla="*/ 82135 w 5791200"/>
              <a:gd name="connsiteY25" fmla="*/ 574942 h 657077"/>
              <a:gd name="connsiteX26" fmla="*/ 82135 w 5791200"/>
              <a:gd name="connsiteY26" fmla="*/ 616010 h 657077"/>
              <a:gd name="connsiteX27" fmla="*/ 41068 w 5791200"/>
              <a:gd name="connsiteY27" fmla="*/ 657077 h 657077"/>
              <a:gd name="connsiteX28" fmla="*/ 1 w 5791200"/>
              <a:gd name="connsiteY28" fmla="*/ 616010 h 657077"/>
              <a:gd name="connsiteX29" fmla="*/ 0 w 5791200"/>
              <a:gd name="connsiteY29" fmla="*/ 123202 h 657077"/>
              <a:gd name="connsiteX30" fmla="*/ 5709065 w 5791200"/>
              <a:gd name="connsiteY30" fmla="*/ 82135 h 657077"/>
              <a:gd name="connsiteX31" fmla="*/ 5750133 w 5791200"/>
              <a:gd name="connsiteY31" fmla="*/ 82135 h 657077"/>
              <a:gd name="connsiteX32" fmla="*/ 5791200 w 5791200"/>
              <a:gd name="connsiteY32" fmla="*/ 41068 h 657077"/>
              <a:gd name="connsiteX33" fmla="*/ 5750133 w 5791200"/>
              <a:gd name="connsiteY33" fmla="*/ 82135 h 657077"/>
              <a:gd name="connsiteX34" fmla="*/ 5750133 w 5791200"/>
              <a:gd name="connsiteY34" fmla="*/ 41067 h 657077"/>
              <a:gd name="connsiteX35" fmla="*/ 5729599 w 5791200"/>
              <a:gd name="connsiteY35" fmla="*/ 61601 h 657077"/>
              <a:gd name="connsiteX36" fmla="*/ 5709065 w 5791200"/>
              <a:gd name="connsiteY36" fmla="*/ 41067 h 657077"/>
              <a:gd name="connsiteX37" fmla="*/ 41067 w 5791200"/>
              <a:gd name="connsiteY37" fmla="*/ 164269 h 657077"/>
              <a:gd name="connsiteX38" fmla="*/ 41067 w 5791200"/>
              <a:gd name="connsiteY38" fmla="*/ 123202 h 657077"/>
              <a:gd name="connsiteX39" fmla="*/ 61601 w 5791200"/>
              <a:gd name="connsiteY39" fmla="*/ 102668 h 657077"/>
              <a:gd name="connsiteX40" fmla="*/ 82135 w 5791200"/>
              <a:gd name="connsiteY40" fmla="*/ 123202 h 657077"/>
              <a:gd name="connsiteX41" fmla="*/ 41068 w 5791200"/>
              <a:gd name="connsiteY41" fmla="*/ 164269 h 657077"/>
              <a:gd name="connsiteX42" fmla="*/ 1 w 5791200"/>
              <a:gd name="connsiteY42" fmla="*/ 123202 h 657077"/>
              <a:gd name="connsiteX43" fmla="*/ 82135 w 5791200"/>
              <a:gd name="connsiteY43" fmla="*/ 123202 h 657077"/>
              <a:gd name="connsiteX44" fmla="*/ 82135 w 5791200"/>
              <a:gd name="connsiteY44" fmla="*/ 574942 h 65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91200" h="657077" stroke="0" extrusionOk="0">
                <a:moveTo>
                  <a:pt x="5791200" y="41067"/>
                </a:moveTo>
                <a:cubicBezTo>
                  <a:pt x="5780180" y="52019"/>
                  <a:pt x="5761107" y="74467"/>
                  <a:pt x="5750133" y="82134"/>
                </a:cubicBezTo>
                <a:cubicBezTo>
                  <a:pt x="5750899" y="64350"/>
                  <a:pt x="5751311" y="54590"/>
                  <a:pt x="5750133" y="41067"/>
                </a:cubicBezTo>
                <a:cubicBezTo>
                  <a:pt x="5750886" y="53369"/>
                  <a:pt x="5740688" y="62064"/>
                  <a:pt x="5729599" y="61601"/>
                </a:cubicBezTo>
                <a:cubicBezTo>
                  <a:pt x="5718443" y="61965"/>
                  <a:pt x="5707147" y="52516"/>
                  <a:pt x="5709065" y="41067"/>
                </a:cubicBezTo>
                <a:cubicBezTo>
                  <a:pt x="5710543" y="57922"/>
                  <a:pt x="5710734" y="68753"/>
                  <a:pt x="5709065" y="82135"/>
                </a:cubicBezTo>
                <a:cubicBezTo>
                  <a:pt x="5548694" y="93189"/>
                  <a:pt x="5435170" y="79584"/>
                  <a:pt x="5249327" y="82135"/>
                </a:cubicBezTo>
                <a:cubicBezTo>
                  <a:pt x="5063484" y="84686"/>
                  <a:pt x="4799510" y="108891"/>
                  <a:pt x="4619550" y="82135"/>
                </a:cubicBezTo>
                <a:cubicBezTo>
                  <a:pt x="4439590" y="55379"/>
                  <a:pt x="4381425" y="88639"/>
                  <a:pt x="4159812" y="82135"/>
                </a:cubicBezTo>
                <a:cubicBezTo>
                  <a:pt x="3938199" y="75631"/>
                  <a:pt x="3750692" y="65972"/>
                  <a:pt x="3530035" y="82135"/>
                </a:cubicBezTo>
                <a:cubicBezTo>
                  <a:pt x="3309378" y="98298"/>
                  <a:pt x="3092604" y="89955"/>
                  <a:pt x="2786897" y="82135"/>
                </a:cubicBezTo>
                <a:cubicBezTo>
                  <a:pt x="2481190" y="74315"/>
                  <a:pt x="2287722" y="93454"/>
                  <a:pt x="2157120" y="82135"/>
                </a:cubicBezTo>
                <a:cubicBezTo>
                  <a:pt x="2026518" y="70816"/>
                  <a:pt x="1571876" y="85609"/>
                  <a:pt x="1413982" y="82135"/>
                </a:cubicBezTo>
                <a:cubicBezTo>
                  <a:pt x="1256088" y="78661"/>
                  <a:pt x="1110262" y="96979"/>
                  <a:pt x="897564" y="82135"/>
                </a:cubicBezTo>
                <a:cubicBezTo>
                  <a:pt x="684866" y="67291"/>
                  <a:pt x="268406" y="112196"/>
                  <a:pt x="41067" y="82135"/>
                </a:cubicBezTo>
                <a:cubicBezTo>
                  <a:pt x="17781" y="85610"/>
                  <a:pt x="-341" y="105335"/>
                  <a:pt x="0" y="123202"/>
                </a:cubicBezTo>
                <a:cubicBezTo>
                  <a:pt x="-18150" y="357735"/>
                  <a:pt x="-23745" y="383897"/>
                  <a:pt x="0" y="616010"/>
                </a:cubicBezTo>
                <a:cubicBezTo>
                  <a:pt x="1784" y="638407"/>
                  <a:pt x="13848" y="655019"/>
                  <a:pt x="41067" y="657077"/>
                </a:cubicBezTo>
                <a:cubicBezTo>
                  <a:pt x="59583" y="653522"/>
                  <a:pt x="83870" y="639547"/>
                  <a:pt x="82134" y="616010"/>
                </a:cubicBezTo>
                <a:cubicBezTo>
                  <a:pt x="82604" y="601862"/>
                  <a:pt x="83907" y="588853"/>
                  <a:pt x="82135" y="574942"/>
                </a:cubicBezTo>
                <a:cubicBezTo>
                  <a:pt x="262306" y="571707"/>
                  <a:pt x="556377" y="600859"/>
                  <a:pt x="711913" y="574942"/>
                </a:cubicBezTo>
                <a:cubicBezTo>
                  <a:pt x="867449" y="549025"/>
                  <a:pt x="1036631" y="591224"/>
                  <a:pt x="1228330" y="574942"/>
                </a:cubicBezTo>
                <a:cubicBezTo>
                  <a:pt x="1420029" y="558660"/>
                  <a:pt x="1627909" y="602204"/>
                  <a:pt x="1858108" y="574942"/>
                </a:cubicBezTo>
                <a:cubicBezTo>
                  <a:pt x="2088307" y="547680"/>
                  <a:pt x="2163192" y="586665"/>
                  <a:pt x="2317845" y="574942"/>
                </a:cubicBezTo>
                <a:cubicBezTo>
                  <a:pt x="2472498" y="563219"/>
                  <a:pt x="2890014" y="607328"/>
                  <a:pt x="3060983" y="574942"/>
                </a:cubicBezTo>
                <a:cubicBezTo>
                  <a:pt x="3231952" y="542556"/>
                  <a:pt x="3486102" y="592832"/>
                  <a:pt x="3804120" y="574942"/>
                </a:cubicBezTo>
                <a:cubicBezTo>
                  <a:pt x="4122138" y="557052"/>
                  <a:pt x="4218817" y="582097"/>
                  <a:pt x="4377218" y="574942"/>
                </a:cubicBezTo>
                <a:cubicBezTo>
                  <a:pt x="4535619" y="567787"/>
                  <a:pt x="4694407" y="567512"/>
                  <a:pt x="4836956" y="574942"/>
                </a:cubicBezTo>
                <a:cubicBezTo>
                  <a:pt x="4979505" y="582372"/>
                  <a:pt x="5324811" y="588716"/>
                  <a:pt x="5750133" y="574942"/>
                </a:cubicBezTo>
                <a:cubicBezTo>
                  <a:pt x="5772908" y="573839"/>
                  <a:pt x="5794243" y="560397"/>
                  <a:pt x="5791200" y="533875"/>
                </a:cubicBezTo>
                <a:cubicBezTo>
                  <a:pt x="5814004" y="370842"/>
                  <a:pt x="5778023" y="141599"/>
                  <a:pt x="5791200" y="41067"/>
                </a:cubicBezTo>
                <a:close/>
                <a:moveTo>
                  <a:pt x="41067" y="164269"/>
                </a:moveTo>
                <a:cubicBezTo>
                  <a:pt x="64174" y="165353"/>
                  <a:pt x="81363" y="144373"/>
                  <a:pt x="82134" y="123202"/>
                </a:cubicBezTo>
                <a:cubicBezTo>
                  <a:pt x="80714" y="113064"/>
                  <a:pt x="73416" y="99903"/>
                  <a:pt x="61600" y="102668"/>
                </a:cubicBezTo>
                <a:cubicBezTo>
                  <a:pt x="49356" y="102120"/>
                  <a:pt x="39453" y="111760"/>
                  <a:pt x="41066" y="123202"/>
                </a:cubicBezTo>
                <a:cubicBezTo>
                  <a:pt x="40561" y="135938"/>
                  <a:pt x="42812" y="151664"/>
                  <a:pt x="41067" y="164269"/>
                </a:cubicBezTo>
                <a:close/>
              </a:path>
              <a:path w="5791200" h="657077" fill="darkenLess" stroke="0" extrusionOk="0">
                <a:moveTo>
                  <a:pt x="41067" y="164269"/>
                </a:moveTo>
                <a:cubicBezTo>
                  <a:pt x="53707" y="153218"/>
                  <a:pt x="62535" y="143228"/>
                  <a:pt x="82134" y="123202"/>
                </a:cubicBezTo>
                <a:cubicBezTo>
                  <a:pt x="83249" y="113426"/>
                  <a:pt x="71720" y="103712"/>
                  <a:pt x="61600" y="102668"/>
                </a:cubicBezTo>
                <a:cubicBezTo>
                  <a:pt x="49015" y="103875"/>
                  <a:pt x="40854" y="112844"/>
                  <a:pt x="41066" y="123202"/>
                </a:cubicBezTo>
                <a:cubicBezTo>
                  <a:pt x="39244" y="136622"/>
                  <a:pt x="38850" y="151074"/>
                  <a:pt x="41067" y="164269"/>
                </a:cubicBezTo>
                <a:close/>
                <a:moveTo>
                  <a:pt x="5750133" y="82135"/>
                </a:moveTo>
                <a:cubicBezTo>
                  <a:pt x="5773949" y="83543"/>
                  <a:pt x="5791209" y="59547"/>
                  <a:pt x="5791200" y="41068"/>
                </a:cubicBezTo>
                <a:cubicBezTo>
                  <a:pt x="5791676" y="21652"/>
                  <a:pt x="5774930" y="1968"/>
                  <a:pt x="5750133" y="1"/>
                </a:cubicBezTo>
                <a:cubicBezTo>
                  <a:pt x="5725148" y="-4321"/>
                  <a:pt x="5707809" y="18634"/>
                  <a:pt x="5709066" y="41068"/>
                </a:cubicBezTo>
                <a:cubicBezTo>
                  <a:pt x="5710048" y="54811"/>
                  <a:pt x="5720820" y="60556"/>
                  <a:pt x="5729600" y="61602"/>
                </a:cubicBezTo>
                <a:cubicBezTo>
                  <a:pt x="5742721" y="59432"/>
                  <a:pt x="5751335" y="51725"/>
                  <a:pt x="5750134" y="41068"/>
                </a:cubicBezTo>
                <a:cubicBezTo>
                  <a:pt x="5749993" y="51521"/>
                  <a:pt x="5749174" y="67780"/>
                  <a:pt x="5750133" y="82135"/>
                </a:cubicBezTo>
                <a:close/>
              </a:path>
              <a:path w="5791200" h="657077" fill="none" extrusionOk="0">
                <a:moveTo>
                  <a:pt x="0" y="123202"/>
                </a:moveTo>
                <a:cubicBezTo>
                  <a:pt x="-1368" y="99735"/>
                  <a:pt x="17825" y="81278"/>
                  <a:pt x="41067" y="82135"/>
                </a:cubicBezTo>
                <a:cubicBezTo>
                  <a:pt x="241837" y="91305"/>
                  <a:pt x="428787" y="93948"/>
                  <a:pt x="670845" y="82135"/>
                </a:cubicBezTo>
                <a:cubicBezTo>
                  <a:pt x="912903" y="70322"/>
                  <a:pt x="1022688" y="77322"/>
                  <a:pt x="1130582" y="82135"/>
                </a:cubicBezTo>
                <a:cubicBezTo>
                  <a:pt x="1238476" y="86948"/>
                  <a:pt x="1534679" y="104606"/>
                  <a:pt x="1873720" y="82135"/>
                </a:cubicBezTo>
                <a:cubicBezTo>
                  <a:pt x="2212761" y="59664"/>
                  <a:pt x="2288607" y="73522"/>
                  <a:pt x="2503497" y="82135"/>
                </a:cubicBezTo>
                <a:cubicBezTo>
                  <a:pt x="2718387" y="90748"/>
                  <a:pt x="2870316" y="92322"/>
                  <a:pt x="2963235" y="82135"/>
                </a:cubicBezTo>
                <a:cubicBezTo>
                  <a:pt x="3056154" y="71948"/>
                  <a:pt x="3204725" y="100035"/>
                  <a:pt x="3422972" y="82135"/>
                </a:cubicBezTo>
                <a:cubicBezTo>
                  <a:pt x="3641219" y="64235"/>
                  <a:pt x="3750558" y="65683"/>
                  <a:pt x="3996070" y="82135"/>
                </a:cubicBezTo>
                <a:cubicBezTo>
                  <a:pt x="4241582" y="98587"/>
                  <a:pt x="4374280" y="74224"/>
                  <a:pt x="4625848" y="82135"/>
                </a:cubicBezTo>
                <a:cubicBezTo>
                  <a:pt x="4877416" y="90046"/>
                  <a:pt x="4901336" y="87263"/>
                  <a:pt x="5085585" y="82135"/>
                </a:cubicBezTo>
                <a:cubicBezTo>
                  <a:pt x="5269834" y="77007"/>
                  <a:pt x="5550832" y="67097"/>
                  <a:pt x="5709065" y="82135"/>
                </a:cubicBezTo>
                <a:cubicBezTo>
                  <a:pt x="5707632" y="69961"/>
                  <a:pt x="5708348" y="54630"/>
                  <a:pt x="5709065" y="41067"/>
                </a:cubicBezTo>
                <a:cubicBezTo>
                  <a:pt x="5706412" y="19438"/>
                  <a:pt x="5729362" y="-901"/>
                  <a:pt x="5750132" y="0"/>
                </a:cubicBezTo>
                <a:cubicBezTo>
                  <a:pt x="5770778" y="-1892"/>
                  <a:pt x="5792625" y="18577"/>
                  <a:pt x="5791199" y="41067"/>
                </a:cubicBezTo>
                <a:cubicBezTo>
                  <a:pt x="5791215" y="193169"/>
                  <a:pt x="5780205" y="351461"/>
                  <a:pt x="5791200" y="533875"/>
                </a:cubicBezTo>
                <a:cubicBezTo>
                  <a:pt x="5792664" y="557036"/>
                  <a:pt x="5774182" y="574428"/>
                  <a:pt x="5750133" y="574942"/>
                </a:cubicBezTo>
                <a:cubicBezTo>
                  <a:pt x="5440593" y="576090"/>
                  <a:pt x="5345892" y="603572"/>
                  <a:pt x="5063675" y="574942"/>
                </a:cubicBezTo>
                <a:cubicBezTo>
                  <a:pt x="4781458" y="546312"/>
                  <a:pt x="4685147" y="576231"/>
                  <a:pt x="4320538" y="574942"/>
                </a:cubicBezTo>
                <a:cubicBezTo>
                  <a:pt x="3955929" y="573653"/>
                  <a:pt x="4037884" y="571207"/>
                  <a:pt x="3804120" y="574942"/>
                </a:cubicBezTo>
                <a:cubicBezTo>
                  <a:pt x="3570356" y="578677"/>
                  <a:pt x="3440041" y="589662"/>
                  <a:pt x="3344383" y="574942"/>
                </a:cubicBezTo>
                <a:cubicBezTo>
                  <a:pt x="3248725" y="560222"/>
                  <a:pt x="3086811" y="574720"/>
                  <a:pt x="2884645" y="574942"/>
                </a:cubicBezTo>
                <a:cubicBezTo>
                  <a:pt x="2682479" y="575164"/>
                  <a:pt x="2407770" y="583076"/>
                  <a:pt x="2254868" y="574942"/>
                </a:cubicBezTo>
                <a:cubicBezTo>
                  <a:pt x="2101966" y="566808"/>
                  <a:pt x="1814686" y="576649"/>
                  <a:pt x="1625090" y="574942"/>
                </a:cubicBezTo>
                <a:cubicBezTo>
                  <a:pt x="1435494" y="573235"/>
                  <a:pt x="1306914" y="558040"/>
                  <a:pt x="995312" y="574942"/>
                </a:cubicBezTo>
                <a:cubicBezTo>
                  <a:pt x="683710" y="591844"/>
                  <a:pt x="327800" y="599886"/>
                  <a:pt x="82135" y="574942"/>
                </a:cubicBezTo>
                <a:cubicBezTo>
                  <a:pt x="81975" y="588986"/>
                  <a:pt x="82214" y="601911"/>
                  <a:pt x="82135" y="616010"/>
                </a:cubicBezTo>
                <a:cubicBezTo>
                  <a:pt x="83787" y="642632"/>
                  <a:pt x="66622" y="657422"/>
                  <a:pt x="41068" y="657077"/>
                </a:cubicBezTo>
                <a:cubicBezTo>
                  <a:pt x="22961" y="659322"/>
                  <a:pt x="-623" y="638222"/>
                  <a:pt x="1" y="616010"/>
                </a:cubicBezTo>
                <a:cubicBezTo>
                  <a:pt x="761" y="440347"/>
                  <a:pt x="3431" y="294285"/>
                  <a:pt x="0" y="123202"/>
                </a:cubicBezTo>
                <a:close/>
                <a:moveTo>
                  <a:pt x="5709065" y="82135"/>
                </a:moveTo>
                <a:cubicBezTo>
                  <a:pt x="5725781" y="83036"/>
                  <a:pt x="5733224" y="83041"/>
                  <a:pt x="5750133" y="82135"/>
                </a:cubicBezTo>
                <a:cubicBezTo>
                  <a:pt x="5771302" y="85034"/>
                  <a:pt x="5790113" y="62307"/>
                  <a:pt x="5791200" y="41068"/>
                </a:cubicBezTo>
                <a:moveTo>
                  <a:pt x="5750133" y="82135"/>
                </a:moveTo>
                <a:cubicBezTo>
                  <a:pt x="5749045" y="65597"/>
                  <a:pt x="5749318" y="49526"/>
                  <a:pt x="5750133" y="41067"/>
                </a:cubicBezTo>
                <a:cubicBezTo>
                  <a:pt x="5750687" y="54710"/>
                  <a:pt x="5742079" y="61375"/>
                  <a:pt x="5729599" y="61601"/>
                </a:cubicBezTo>
                <a:cubicBezTo>
                  <a:pt x="5719264" y="63338"/>
                  <a:pt x="5708651" y="49778"/>
                  <a:pt x="5709065" y="41067"/>
                </a:cubicBezTo>
                <a:moveTo>
                  <a:pt x="41067" y="164269"/>
                </a:moveTo>
                <a:cubicBezTo>
                  <a:pt x="39813" y="144025"/>
                  <a:pt x="41553" y="137184"/>
                  <a:pt x="41067" y="123202"/>
                </a:cubicBezTo>
                <a:cubicBezTo>
                  <a:pt x="41165" y="112209"/>
                  <a:pt x="50246" y="103260"/>
                  <a:pt x="61601" y="102668"/>
                </a:cubicBezTo>
                <a:cubicBezTo>
                  <a:pt x="73555" y="102977"/>
                  <a:pt x="82472" y="109970"/>
                  <a:pt x="82135" y="123202"/>
                </a:cubicBezTo>
                <a:cubicBezTo>
                  <a:pt x="83705" y="145957"/>
                  <a:pt x="61656" y="163167"/>
                  <a:pt x="41068" y="164269"/>
                </a:cubicBezTo>
                <a:cubicBezTo>
                  <a:pt x="21404" y="162181"/>
                  <a:pt x="-564" y="145577"/>
                  <a:pt x="1" y="123202"/>
                </a:cubicBezTo>
                <a:moveTo>
                  <a:pt x="82135" y="123202"/>
                </a:moveTo>
                <a:cubicBezTo>
                  <a:pt x="80733" y="322118"/>
                  <a:pt x="94490" y="387529"/>
                  <a:pt x="82135" y="574942"/>
                </a:cubicBezTo>
              </a:path>
              <a:path w="5791200" h="657077" fill="none" stroke="0" extrusionOk="0">
                <a:moveTo>
                  <a:pt x="0" y="123202"/>
                </a:moveTo>
                <a:cubicBezTo>
                  <a:pt x="259" y="95813"/>
                  <a:pt x="15476" y="77811"/>
                  <a:pt x="41067" y="82135"/>
                </a:cubicBezTo>
                <a:cubicBezTo>
                  <a:pt x="224452" y="57591"/>
                  <a:pt x="363037" y="91564"/>
                  <a:pt x="614165" y="82135"/>
                </a:cubicBezTo>
                <a:cubicBezTo>
                  <a:pt x="865293" y="72706"/>
                  <a:pt x="1139231" y="79585"/>
                  <a:pt x="1300622" y="82135"/>
                </a:cubicBezTo>
                <a:cubicBezTo>
                  <a:pt x="1462013" y="84685"/>
                  <a:pt x="1608507" y="59344"/>
                  <a:pt x="1760360" y="82135"/>
                </a:cubicBezTo>
                <a:cubicBezTo>
                  <a:pt x="1912213" y="104926"/>
                  <a:pt x="2013357" y="66213"/>
                  <a:pt x="2220097" y="82135"/>
                </a:cubicBezTo>
                <a:cubicBezTo>
                  <a:pt x="2426837" y="98057"/>
                  <a:pt x="2673234" y="84463"/>
                  <a:pt x="2849875" y="82135"/>
                </a:cubicBezTo>
                <a:cubicBezTo>
                  <a:pt x="3026516" y="79807"/>
                  <a:pt x="3155661" y="90290"/>
                  <a:pt x="3422972" y="82135"/>
                </a:cubicBezTo>
                <a:cubicBezTo>
                  <a:pt x="3690283" y="73980"/>
                  <a:pt x="3888776" y="95067"/>
                  <a:pt x="4052750" y="82135"/>
                </a:cubicBezTo>
                <a:cubicBezTo>
                  <a:pt x="4216724" y="69203"/>
                  <a:pt x="4376117" y="91752"/>
                  <a:pt x="4512488" y="82135"/>
                </a:cubicBezTo>
                <a:cubicBezTo>
                  <a:pt x="4648859" y="72518"/>
                  <a:pt x="4800637" y="64853"/>
                  <a:pt x="4972225" y="82135"/>
                </a:cubicBezTo>
                <a:cubicBezTo>
                  <a:pt x="5143813" y="99417"/>
                  <a:pt x="5519704" y="67562"/>
                  <a:pt x="5709065" y="82135"/>
                </a:cubicBezTo>
                <a:cubicBezTo>
                  <a:pt x="5707991" y="71409"/>
                  <a:pt x="5710806" y="53762"/>
                  <a:pt x="5709065" y="41067"/>
                </a:cubicBezTo>
                <a:cubicBezTo>
                  <a:pt x="5710602" y="15697"/>
                  <a:pt x="5726784" y="-3436"/>
                  <a:pt x="5750132" y="0"/>
                </a:cubicBezTo>
                <a:cubicBezTo>
                  <a:pt x="5772447" y="-956"/>
                  <a:pt x="5793893" y="19553"/>
                  <a:pt x="5791199" y="41067"/>
                </a:cubicBezTo>
                <a:cubicBezTo>
                  <a:pt x="5765776" y="209553"/>
                  <a:pt x="5820092" y="376297"/>
                  <a:pt x="5791200" y="533875"/>
                </a:cubicBezTo>
                <a:cubicBezTo>
                  <a:pt x="5791860" y="560630"/>
                  <a:pt x="5776413" y="572445"/>
                  <a:pt x="5750133" y="574942"/>
                </a:cubicBezTo>
                <a:cubicBezTo>
                  <a:pt x="5431346" y="603684"/>
                  <a:pt x="5263852" y="608376"/>
                  <a:pt x="5006995" y="574942"/>
                </a:cubicBezTo>
                <a:cubicBezTo>
                  <a:pt x="4750138" y="541508"/>
                  <a:pt x="4539877" y="569597"/>
                  <a:pt x="4320538" y="574942"/>
                </a:cubicBezTo>
                <a:cubicBezTo>
                  <a:pt x="4101199" y="580287"/>
                  <a:pt x="3948067" y="559747"/>
                  <a:pt x="3804120" y="574942"/>
                </a:cubicBezTo>
                <a:cubicBezTo>
                  <a:pt x="3660173" y="590137"/>
                  <a:pt x="3494384" y="566229"/>
                  <a:pt x="3344383" y="574942"/>
                </a:cubicBezTo>
                <a:cubicBezTo>
                  <a:pt x="3194382" y="583655"/>
                  <a:pt x="2956324" y="589102"/>
                  <a:pt x="2771285" y="574942"/>
                </a:cubicBezTo>
                <a:cubicBezTo>
                  <a:pt x="2586246" y="560782"/>
                  <a:pt x="2512392" y="549545"/>
                  <a:pt x="2254868" y="574942"/>
                </a:cubicBezTo>
                <a:cubicBezTo>
                  <a:pt x="1997344" y="600339"/>
                  <a:pt x="1880495" y="587729"/>
                  <a:pt x="1625090" y="574942"/>
                </a:cubicBezTo>
                <a:cubicBezTo>
                  <a:pt x="1369685" y="562155"/>
                  <a:pt x="1134272" y="577938"/>
                  <a:pt x="881952" y="574942"/>
                </a:cubicBezTo>
                <a:cubicBezTo>
                  <a:pt x="629632" y="571946"/>
                  <a:pt x="293070" y="556548"/>
                  <a:pt x="82135" y="574942"/>
                </a:cubicBezTo>
                <a:cubicBezTo>
                  <a:pt x="81226" y="585011"/>
                  <a:pt x="84123" y="596253"/>
                  <a:pt x="82135" y="616010"/>
                </a:cubicBezTo>
                <a:cubicBezTo>
                  <a:pt x="79298" y="636659"/>
                  <a:pt x="62509" y="659878"/>
                  <a:pt x="41068" y="657077"/>
                </a:cubicBezTo>
                <a:cubicBezTo>
                  <a:pt x="19789" y="656194"/>
                  <a:pt x="-3160" y="639239"/>
                  <a:pt x="1" y="616010"/>
                </a:cubicBezTo>
                <a:cubicBezTo>
                  <a:pt x="16140" y="441565"/>
                  <a:pt x="7278" y="277524"/>
                  <a:pt x="0" y="123202"/>
                </a:cubicBezTo>
                <a:close/>
                <a:moveTo>
                  <a:pt x="5709065" y="82135"/>
                </a:moveTo>
                <a:cubicBezTo>
                  <a:pt x="5723589" y="83240"/>
                  <a:pt x="5740229" y="81713"/>
                  <a:pt x="5750133" y="82135"/>
                </a:cubicBezTo>
                <a:cubicBezTo>
                  <a:pt x="5775214" y="86287"/>
                  <a:pt x="5793719" y="59051"/>
                  <a:pt x="5791200" y="41068"/>
                </a:cubicBezTo>
                <a:moveTo>
                  <a:pt x="5750133" y="82135"/>
                </a:moveTo>
                <a:cubicBezTo>
                  <a:pt x="5748678" y="72510"/>
                  <a:pt x="5750434" y="50785"/>
                  <a:pt x="5750133" y="41067"/>
                </a:cubicBezTo>
                <a:cubicBezTo>
                  <a:pt x="5749780" y="50673"/>
                  <a:pt x="5738855" y="59981"/>
                  <a:pt x="5729599" y="61601"/>
                </a:cubicBezTo>
                <a:cubicBezTo>
                  <a:pt x="5717667" y="60469"/>
                  <a:pt x="5710460" y="52608"/>
                  <a:pt x="5709065" y="41067"/>
                </a:cubicBezTo>
                <a:moveTo>
                  <a:pt x="41067" y="164269"/>
                </a:moveTo>
                <a:cubicBezTo>
                  <a:pt x="42641" y="151609"/>
                  <a:pt x="40497" y="138367"/>
                  <a:pt x="41067" y="123202"/>
                </a:cubicBezTo>
                <a:cubicBezTo>
                  <a:pt x="41939" y="111062"/>
                  <a:pt x="48889" y="102865"/>
                  <a:pt x="61601" y="102668"/>
                </a:cubicBezTo>
                <a:cubicBezTo>
                  <a:pt x="71480" y="102910"/>
                  <a:pt x="81910" y="111401"/>
                  <a:pt x="82135" y="123202"/>
                </a:cubicBezTo>
                <a:cubicBezTo>
                  <a:pt x="81328" y="146097"/>
                  <a:pt x="62969" y="167008"/>
                  <a:pt x="41068" y="164269"/>
                </a:cubicBezTo>
                <a:cubicBezTo>
                  <a:pt x="17453" y="162566"/>
                  <a:pt x="-2749" y="142674"/>
                  <a:pt x="1" y="123202"/>
                </a:cubicBezTo>
                <a:moveTo>
                  <a:pt x="82135" y="123202"/>
                </a:moveTo>
                <a:cubicBezTo>
                  <a:pt x="99683" y="340217"/>
                  <a:pt x="71052" y="349150"/>
                  <a:pt x="82135" y="574942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i="0" dirty="0">
                <a:solidFill>
                  <a:schemeClr val="tx1"/>
                </a:solidFill>
                <a:effectLst/>
              </a:rPr>
              <a:t>Prizor s talijanskog </a:t>
            </a:r>
            <a:r>
              <a:rPr lang="hr-HR" sz="2400" b="1" dirty="0">
                <a:solidFill>
                  <a:schemeClr val="tx1"/>
                </a:solidFill>
              </a:rPr>
              <a:t>b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ojišta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7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id="{0AE2F05E-1BB7-445B-8383-C9A71DCCE351}"/>
              </a:ext>
            </a:extLst>
          </p:cNvPr>
          <p:cNvSpPr/>
          <p:nvPr/>
        </p:nvSpPr>
        <p:spPr>
          <a:xfrm>
            <a:off x="4663440" y="1272619"/>
            <a:ext cx="7335520" cy="5438527"/>
          </a:xfrm>
          <a:custGeom>
            <a:avLst/>
            <a:gdLst>
              <a:gd name="connsiteX0" fmla="*/ 0 w 7335520"/>
              <a:gd name="connsiteY0" fmla="*/ 0 h 5438527"/>
              <a:gd name="connsiteX1" fmla="*/ 7335520 w 7335520"/>
              <a:gd name="connsiteY1" fmla="*/ 0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4" fmla="*/ 0 w 7335520"/>
              <a:gd name="connsiteY4" fmla="*/ 5438527 h 5438527"/>
              <a:gd name="connsiteX5" fmla="*/ 0 w 7335520"/>
              <a:gd name="connsiteY5" fmla="*/ 0 h 5438527"/>
              <a:gd name="connsiteX0" fmla="*/ 6429081 w 7335520"/>
              <a:gd name="connsiteY0" fmla="*/ 5438527 h 5438527"/>
              <a:gd name="connsiteX1" fmla="*/ 6610369 w 7335520"/>
              <a:gd name="connsiteY1" fmla="*/ 4713376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0" fmla="*/ 6429081 w 7335520"/>
              <a:gd name="connsiteY0" fmla="*/ 5438527 h 5438527"/>
              <a:gd name="connsiteX1" fmla="*/ 6610369 w 7335520"/>
              <a:gd name="connsiteY1" fmla="*/ 4713376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4" fmla="*/ 0 w 7335520"/>
              <a:gd name="connsiteY4" fmla="*/ 5438527 h 5438527"/>
              <a:gd name="connsiteX5" fmla="*/ 0 w 7335520"/>
              <a:gd name="connsiteY5" fmla="*/ 0 h 5438527"/>
              <a:gd name="connsiteX6" fmla="*/ 7335520 w 7335520"/>
              <a:gd name="connsiteY6" fmla="*/ 0 h 5438527"/>
              <a:gd name="connsiteX7" fmla="*/ 7335520 w 7335520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35520" h="5438527" stroke="0" extrusionOk="0">
                <a:moveTo>
                  <a:pt x="0" y="0"/>
                </a:moveTo>
                <a:cubicBezTo>
                  <a:pt x="2736759" y="136036"/>
                  <a:pt x="3974962" y="-133933"/>
                  <a:pt x="7335520" y="0"/>
                </a:cubicBezTo>
                <a:cubicBezTo>
                  <a:pt x="7434421" y="2200243"/>
                  <a:pt x="7419964" y="2285110"/>
                  <a:pt x="7335520" y="4532088"/>
                </a:cubicBezTo>
                <a:cubicBezTo>
                  <a:pt x="7221725" y="4660684"/>
                  <a:pt x="6597956" y="5281376"/>
                  <a:pt x="6429081" y="5438527"/>
                </a:cubicBezTo>
                <a:cubicBezTo>
                  <a:pt x="3859686" y="5501950"/>
                  <a:pt x="3203740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7335520" h="5438527" fill="darkenLess" stroke="0" extrusionOk="0">
                <a:moveTo>
                  <a:pt x="6429081" y="5438527"/>
                </a:moveTo>
                <a:cubicBezTo>
                  <a:pt x="6457654" y="5141702"/>
                  <a:pt x="6537894" y="5016487"/>
                  <a:pt x="6610369" y="4713376"/>
                </a:cubicBezTo>
                <a:cubicBezTo>
                  <a:pt x="6904733" y="4605126"/>
                  <a:pt x="7224472" y="4604773"/>
                  <a:pt x="7335520" y="4532088"/>
                </a:cubicBezTo>
                <a:cubicBezTo>
                  <a:pt x="7046313" y="4781002"/>
                  <a:pt x="6782457" y="5228786"/>
                  <a:pt x="6429081" y="5438527"/>
                </a:cubicBezTo>
                <a:close/>
              </a:path>
              <a:path w="7335520" h="5438527" fill="none" extrusionOk="0">
                <a:moveTo>
                  <a:pt x="6429081" y="5438527"/>
                </a:moveTo>
                <a:cubicBezTo>
                  <a:pt x="6487482" y="5211638"/>
                  <a:pt x="6600441" y="4862033"/>
                  <a:pt x="6610369" y="4713376"/>
                </a:cubicBezTo>
                <a:cubicBezTo>
                  <a:pt x="6881448" y="4668542"/>
                  <a:pt x="7103164" y="4654033"/>
                  <a:pt x="7335520" y="4532088"/>
                </a:cubicBezTo>
                <a:cubicBezTo>
                  <a:pt x="6935925" y="5037775"/>
                  <a:pt x="6716326" y="5033171"/>
                  <a:pt x="6429081" y="5438527"/>
                </a:cubicBezTo>
                <a:cubicBezTo>
                  <a:pt x="3306000" y="5473716"/>
                  <a:pt x="2901009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3469424" y="-6091"/>
                  <a:pt x="5792906" y="14470"/>
                  <a:pt x="7335520" y="0"/>
                </a:cubicBezTo>
                <a:cubicBezTo>
                  <a:pt x="7210546" y="729541"/>
                  <a:pt x="7274595" y="3529388"/>
                  <a:pt x="7335520" y="4532088"/>
                </a:cubicBezTo>
              </a:path>
              <a:path w="7335520" h="5438527" fill="none" stroke="0" extrusionOk="0">
                <a:moveTo>
                  <a:pt x="6429081" y="5438527"/>
                </a:moveTo>
                <a:cubicBezTo>
                  <a:pt x="6502850" y="5288311"/>
                  <a:pt x="6562912" y="4839645"/>
                  <a:pt x="6610369" y="4713376"/>
                </a:cubicBezTo>
                <a:cubicBezTo>
                  <a:pt x="6870137" y="4659592"/>
                  <a:pt x="7017018" y="4675317"/>
                  <a:pt x="7335520" y="4532088"/>
                </a:cubicBezTo>
                <a:cubicBezTo>
                  <a:pt x="6823890" y="4886235"/>
                  <a:pt x="6483723" y="5253358"/>
                  <a:pt x="6429081" y="5438527"/>
                </a:cubicBezTo>
                <a:cubicBezTo>
                  <a:pt x="5613322" y="5358115"/>
                  <a:pt x="1829354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552453" y="103891"/>
                  <a:pt x="4893211" y="-50287"/>
                  <a:pt x="7335520" y="0"/>
                </a:cubicBezTo>
                <a:cubicBezTo>
                  <a:pt x="7397705" y="1601181"/>
                  <a:pt x="7216217" y="3372415"/>
                  <a:pt x="7335520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TEHERANSKA KONFERENCIJA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studenom ________ godine u gradu _____________, Iran, susrela su se 'velika trojica' – ___________________________________________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glavne odluke:</a:t>
            </a:r>
          </a:p>
          <a:p>
            <a:pPr marL="457200">
              <a:lnSpc>
                <a:spcPct val="107000"/>
              </a:lnSpc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1.__________________________________________________________________________</a:t>
            </a:r>
          </a:p>
          <a:p>
            <a:pPr marL="457200">
              <a:lnSpc>
                <a:spcPct val="107000"/>
              </a:lnSpc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2.__________________________________________________________________________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3.__________________________________________________________________________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E6AB51A-D740-40A2-9A29-6A2973E47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0488" y="4377572"/>
            <a:ext cx="1686872" cy="2386379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id="{212F6A86-BD1B-4E13-B3A7-5961710973A9}"/>
              </a:ext>
            </a:extLst>
          </p:cNvPr>
          <p:cNvSpPr/>
          <p:nvPr/>
        </p:nvSpPr>
        <p:spPr>
          <a:xfrm>
            <a:off x="117545" y="1354626"/>
            <a:ext cx="4463882" cy="3022946"/>
          </a:xfrm>
          <a:custGeom>
            <a:avLst/>
            <a:gdLst>
              <a:gd name="connsiteX0" fmla="*/ 976162 w 4463882"/>
              <a:gd name="connsiteY0" fmla="*/ 3389901 h 3022946"/>
              <a:gd name="connsiteX1" fmla="*/ 940368 w 4463882"/>
              <a:gd name="connsiteY1" fmla="*/ 2744165 h 3022946"/>
              <a:gd name="connsiteX2" fmla="*/ 817646 w 4463882"/>
              <a:gd name="connsiteY2" fmla="*/ 342181 h 3022946"/>
              <a:gd name="connsiteX3" fmla="*/ 3125545 w 4463882"/>
              <a:gd name="connsiteY3" fmla="*/ 126429 h 3022946"/>
              <a:gd name="connsiteX4" fmla="*/ 4040969 w 4463882"/>
              <a:gd name="connsiteY4" fmla="*/ 2396763 h 3022946"/>
              <a:gd name="connsiteX5" fmla="*/ 1716302 w 4463882"/>
              <a:gd name="connsiteY5" fmla="*/ 2982056 h 3022946"/>
              <a:gd name="connsiteX6" fmla="*/ 1331429 w 4463882"/>
              <a:gd name="connsiteY6" fmla="*/ 3194135 h 3022946"/>
              <a:gd name="connsiteX7" fmla="*/ 976162 w 4463882"/>
              <a:gd name="connsiteY7" fmla="*/ 3389901 h 30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63882" h="3022946" fill="none" extrusionOk="0">
                <a:moveTo>
                  <a:pt x="976162" y="3389901"/>
                </a:moveTo>
                <a:cubicBezTo>
                  <a:pt x="950041" y="3071908"/>
                  <a:pt x="935648" y="3007553"/>
                  <a:pt x="940368" y="2744165"/>
                </a:cubicBezTo>
                <a:cubicBezTo>
                  <a:pt x="-394188" y="2094289"/>
                  <a:pt x="-270986" y="977464"/>
                  <a:pt x="817646" y="342181"/>
                </a:cubicBezTo>
                <a:cubicBezTo>
                  <a:pt x="1340373" y="-27886"/>
                  <a:pt x="2464537" y="-4735"/>
                  <a:pt x="3125545" y="126429"/>
                </a:cubicBezTo>
                <a:cubicBezTo>
                  <a:pt x="4538726" y="423451"/>
                  <a:pt x="4896117" y="1389188"/>
                  <a:pt x="4040969" y="2396763"/>
                </a:cubicBezTo>
                <a:cubicBezTo>
                  <a:pt x="3538480" y="2952055"/>
                  <a:pt x="2580626" y="3100728"/>
                  <a:pt x="1716302" y="2982056"/>
                </a:cubicBezTo>
                <a:cubicBezTo>
                  <a:pt x="1590424" y="3066618"/>
                  <a:pt x="1481714" y="3128412"/>
                  <a:pt x="1331429" y="3194135"/>
                </a:cubicBezTo>
                <a:cubicBezTo>
                  <a:pt x="1181145" y="3259859"/>
                  <a:pt x="1058961" y="3347405"/>
                  <a:pt x="976162" y="3389901"/>
                </a:cubicBezTo>
                <a:close/>
              </a:path>
              <a:path w="4463882" h="3022946" stroke="0" extrusionOk="0">
                <a:moveTo>
                  <a:pt x="976162" y="3389901"/>
                </a:moveTo>
                <a:cubicBezTo>
                  <a:pt x="952270" y="3220708"/>
                  <a:pt x="926811" y="2947434"/>
                  <a:pt x="940368" y="2744165"/>
                </a:cubicBezTo>
                <a:cubicBezTo>
                  <a:pt x="-357555" y="2056276"/>
                  <a:pt x="-387845" y="910414"/>
                  <a:pt x="817646" y="342181"/>
                </a:cubicBezTo>
                <a:cubicBezTo>
                  <a:pt x="1479395" y="40785"/>
                  <a:pt x="2344584" y="-218193"/>
                  <a:pt x="3125545" y="126429"/>
                </a:cubicBezTo>
                <a:cubicBezTo>
                  <a:pt x="4389465" y="512604"/>
                  <a:pt x="4884612" y="1667045"/>
                  <a:pt x="4040969" y="2396763"/>
                </a:cubicBezTo>
                <a:cubicBezTo>
                  <a:pt x="3510856" y="2916344"/>
                  <a:pt x="2422525" y="3187281"/>
                  <a:pt x="1716302" y="2982056"/>
                </a:cubicBezTo>
                <a:cubicBezTo>
                  <a:pt x="1606451" y="3056459"/>
                  <a:pt x="1459028" y="3134163"/>
                  <a:pt x="1361035" y="3177822"/>
                </a:cubicBezTo>
                <a:cubicBezTo>
                  <a:pt x="1263042" y="3221480"/>
                  <a:pt x="1066564" y="3343961"/>
                  <a:pt x="976162" y="338990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28132"/>
                      <a:gd name="adj2" fmla="val 6213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Pročitaj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tekst o Teheranskoj konferenciji uz fotografiju „velike trojice” (U/str. 95), a potom riješi zadatak za ispunjavanje.</a:t>
            </a:r>
            <a:endParaRPr lang="hr-H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8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736714"/>
              </p:ext>
            </p:extLst>
          </p:nvPr>
        </p:nvGraphicFramePr>
        <p:xfrm>
          <a:off x="160256" y="2328421"/>
          <a:ext cx="5278520" cy="4320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Naslov 3">
            <a:extLst>
              <a:ext uri="{FF2B5EF4-FFF2-40B4-BE49-F238E27FC236}">
                <a16:creationId xmlns:a16="http://schemas.microsoft.com/office/drawing/2014/main" id="{021B2A13-21D9-4575-AE18-04A1271C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5" y="1423269"/>
            <a:ext cx="5646656" cy="770868"/>
          </a:xfrm>
        </p:spPr>
        <p:txBody>
          <a:bodyPr/>
          <a:lstStyle/>
          <a:p>
            <a:r>
              <a:rPr lang="hr-HR" b="1" dirty="0"/>
              <a:t>Teheranska konferencija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303322E-AF79-4A1E-B0AD-06880573E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90" y="1603684"/>
            <a:ext cx="6361696" cy="5044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553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okomito 5">
            <a:extLst>
              <a:ext uri="{FF2B5EF4-FFF2-40B4-BE49-F238E27FC236}">
                <a16:creationId xmlns:a16="http://schemas.microsoft.com/office/drawing/2014/main" id="{E690EEC1-F7A6-4082-B939-F99F5CD45B1B}"/>
              </a:ext>
            </a:extLst>
          </p:cNvPr>
          <p:cNvSpPr/>
          <p:nvPr/>
        </p:nvSpPr>
        <p:spPr>
          <a:xfrm>
            <a:off x="733425" y="1466851"/>
            <a:ext cx="10725150" cy="5105400"/>
          </a:xfrm>
          <a:custGeom>
            <a:avLst/>
            <a:gdLst>
              <a:gd name="connsiteX0" fmla="*/ 352426 w 10725150"/>
              <a:gd name="connsiteY0" fmla="*/ 5105400 h 5105400"/>
              <a:gd name="connsiteX1" fmla="*/ 704852 w 10725150"/>
              <a:gd name="connsiteY1" fmla="*/ 4752974 h 5105400"/>
              <a:gd name="connsiteX2" fmla="*/ 352426 w 10725150"/>
              <a:gd name="connsiteY2" fmla="*/ 4752974 h 5105400"/>
              <a:gd name="connsiteX3" fmla="*/ 528639 w 10725150"/>
              <a:gd name="connsiteY3" fmla="*/ 4576761 h 5105400"/>
              <a:gd name="connsiteX4" fmla="*/ 352426 w 10725150"/>
              <a:gd name="connsiteY4" fmla="*/ 4400548 h 5105400"/>
              <a:gd name="connsiteX5" fmla="*/ 704852 w 10725150"/>
              <a:gd name="connsiteY5" fmla="*/ 4400548 h 5105400"/>
              <a:gd name="connsiteX6" fmla="*/ 704852 w 10725150"/>
              <a:gd name="connsiteY6" fmla="*/ 3806823 h 5105400"/>
              <a:gd name="connsiteX7" fmla="*/ 704852 w 10725150"/>
              <a:gd name="connsiteY7" fmla="*/ 3091655 h 5105400"/>
              <a:gd name="connsiteX8" fmla="*/ 704852 w 10725150"/>
              <a:gd name="connsiteY8" fmla="*/ 2538412 h 5105400"/>
              <a:gd name="connsiteX9" fmla="*/ 704852 w 10725150"/>
              <a:gd name="connsiteY9" fmla="*/ 1944687 h 5105400"/>
              <a:gd name="connsiteX10" fmla="*/ 704852 w 10725150"/>
              <a:gd name="connsiteY10" fmla="*/ 1270000 h 5105400"/>
              <a:gd name="connsiteX11" fmla="*/ 704852 w 10725150"/>
              <a:gd name="connsiteY11" fmla="*/ 352426 h 5105400"/>
              <a:gd name="connsiteX12" fmla="*/ 1057278 w 10725150"/>
              <a:gd name="connsiteY12" fmla="*/ 0 h 5105400"/>
              <a:gd name="connsiteX13" fmla="*/ 1629513 w 10725150"/>
              <a:gd name="connsiteY13" fmla="*/ 0 h 5105400"/>
              <a:gd name="connsiteX14" fmla="*/ 2481210 w 10725150"/>
              <a:gd name="connsiteY14" fmla="*/ 0 h 5105400"/>
              <a:gd name="connsiteX15" fmla="*/ 2867136 w 10725150"/>
              <a:gd name="connsiteY15" fmla="*/ 0 h 5105400"/>
              <a:gd name="connsiteX16" fmla="*/ 3532525 w 10725150"/>
              <a:gd name="connsiteY16" fmla="*/ 0 h 5105400"/>
              <a:gd name="connsiteX17" fmla="*/ 4011605 w 10725150"/>
              <a:gd name="connsiteY17" fmla="*/ 0 h 5105400"/>
              <a:gd name="connsiteX18" fmla="*/ 4490685 w 10725150"/>
              <a:gd name="connsiteY18" fmla="*/ 0 h 5105400"/>
              <a:gd name="connsiteX19" fmla="*/ 4876611 w 10725150"/>
              <a:gd name="connsiteY19" fmla="*/ 0 h 5105400"/>
              <a:gd name="connsiteX20" fmla="*/ 5448845 w 10725150"/>
              <a:gd name="connsiteY20" fmla="*/ 0 h 5105400"/>
              <a:gd name="connsiteX21" fmla="*/ 6207389 w 10725150"/>
              <a:gd name="connsiteY21" fmla="*/ 0 h 5105400"/>
              <a:gd name="connsiteX22" fmla="*/ 7059087 w 10725150"/>
              <a:gd name="connsiteY22" fmla="*/ 0 h 5105400"/>
              <a:gd name="connsiteX23" fmla="*/ 7724476 w 10725150"/>
              <a:gd name="connsiteY23" fmla="*/ 0 h 5105400"/>
              <a:gd name="connsiteX24" fmla="*/ 8483019 w 10725150"/>
              <a:gd name="connsiteY24" fmla="*/ 0 h 5105400"/>
              <a:gd name="connsiteX25" fmla="*/ 9055254 w 10725150"/>
              <a:gd name="connsiteY25" fmla="*/ 0 h 5105400"/>
              <a:gd name="connsiteX26" fmla="*/ 10372724 w 10725150"/>
              <a:gd name="connsiteY26" fmla="*/ 0 h 5105400"/>
              <a:gd name="connsiteX27" fmla="*/ 10725150 w 10725150"/>
              <a:gd name="connsiteY27" fmla="*/ 352426 h 5105400"/>
              <a:gd name="connsiteX28" fmla="*/ 10372724 w 10725150"/>
              <a:gd name="connsiteY28" fmla="*/ 704852 h 5105400"/>
              <a:gd name="connsiteX29" fmla="*/ 10020298 w 10725150"/>
              <a:gd name="connsiteY29" fmla="*/ 704852 h 5105400"/>
              <a:gd name="connsiteX30" fmla="*/ 10020298 w 10725150"/>
              <a:gd name="connsiteY30" fmla="*/ 1258095 h 5105400"/>
              <a:gd name="connsiteX31" fmla="*/ 10020298 w 10725150"/>
              <a:gd name="connsiteY31" fmla="*/ 1851820 h 5105400"/>
              <a:gd name="connsiteX32" fmla="*/ 10020298 w 10725150"/>
              <a:gd name="connsiteY32" fmla="*/ 2566988 h 5105400"/>
              <a:gd name="connsiteX33" fmla="*/ 10020298 w 10725150"/>
              <a:gd name="connsiteY33" fmla="*/ 3282156 h 5105400"/>
              <a:gd name="connsiteX34" fmla="*/ 10020298 w 10725150"/>
              <a:gd name="connsiteY34" fmla="*/ 3875881 h 5105400"/>
              <a:gd name="connsiteX35" fmla="*/ 10020298 w 10725150"/>
              <a:gd name="connsiteY35" fmla="*/ 4752974 h 5105400"/>
              <a:gd name="connsiteX36" fmla="*/ 9667872 w 10725150"/>
              <a:gd name="connsiteY36" fmla="*/ 5105400 h 5105400"/>
              <a:gd name="connsiteX37" fmla="*/ 9002483 w 10725150"/>
              <a:gd name="connsiteY37" fmla="*/ 5105400 h 5105400"/>
              <a:gd name="connsiteX38" fmla="*/ 8523403 w 10725150"/>
              <a:gd name="connsiteY38" fmla="*/ 5105400 h 5105400"/>
              <a:gd name="connsiteX39" fmla="*/ 7858014 w 10725150"/>
              <a:gd name="connsiteY39" fmla="*/ 5105400 h 5105400"/>
              <a:gd name="connsiteX40" fmla="*/ 7472088 w 10725150"/>
              <a:gd name="connsiteY40" fmla="*/ 5105400 h 5105400"/>
              <a:gd name="connsiteX41" fmla="*/ 6806699 w 10725150"/>
              <a:gd name="connsiteY41" fmla="*/ 5105400 h 5105400"/>
              <a:gd name="connsiteX42" fmla="*/ 6048156 w 10725150"/>
              <a:gd name="connsiteY42" fmla="*/ 5105400 h 5105400"/>
              <a:gd name="connsiteX43" fmla="*/ 5475921 w 10725150"/>
              <a:gd name="connsiteY43" fmla="*/ 5105400 h 5105400"/>
              <a:gd name="connsiteX44" fmla="*/ 4996841 w 10725150"/>
              <a:gd name="connsiteY44" fmla="*/ 5105400 h 5105400"/>
              <a:gd name="connsiteX45" fmla="*/ 4517761 w 10725150"/>
              <a:gd name="connsiteY45" fmla="*/ 5105400 h 5105400"/>
              <a:gd name="connsiteX46" fmla="*/ 3666063 w 10725150"/>
              <a:gd name="connsiteY46" fmla="*/ 5105400 h 5105400"/>
              <a:gd name="connsiteX47" fmla="*/ 3186983 w 10725150"/>
              <a:gd name="connsiteY47" fmla="*/ 5105400 h 5105400"/>
              <a:gd name="connsiteX48" fmla="*/ 2801058 w 10725150"/>
              <a:gd name="connsiteY48" fmla="*/ 5105400 h 5105400"/>
              <a:gd name="connsiteX49" fmla="*/ 2135669 w 10725150"/>
              <a:gd name="connsiteY49" fmla="*/ 5105400 h 5105400"/>
              <a:gd name="connsiteX50" fmla="*/ 1749743 w 10725150"/>
              <a:gd name="connsiteY50" fmla="*/ 5105400 h 5105400"/>
              <a:gd name="connsiteX51" fmla="*/ 352426 w 10725150"/>
              <a:gd name="connsiteY51" fmla="*/ 5105400 h 5105400"/>
              <a:gd name="connsiteX52" fmla="*/ 1409703 w 10725150"/>
              <a:gd name="connsiteY52" fmla="*/ 352426 h 5105400"/>
              <a:gd name="connsiteX53" fmla="*/ 1057277 w 10725150"/>
              <a:gd name="connsiteY53" fmla="*/ 704852 h 5105400"/>
              <a:gd name="connsiteX54" fmla="*/ 881064 w 10725150"/>
              <a:gd name="connsiteY54" fmla="*/ 528639 h 5105400"/>
              <a:gd name="connsiteX55" fmla="*/ 1057277 w 10725150"/>
              <a:gd name="connsiteY55" fmla="*/ 352426 h 5105400"/>
              <a:gd name="connsiteX56" fmla="*/ 1409703 w 10725150"/>
              <a:gd name="connsiteY56" fmla="*/ 352426 h 5105400"/>
              <a:gd name="connsiteX0" fmla="*/ 1409703 w 10725150"/>
              <a:gd name="connsiteY0" fmla="*/ 352426 h 5105400"/>
              <a:gd name="connsiteX1" fmla="*/ 1057277 w 10725150"/>
              <a:gd name="connsiteY1" fmla="*/ 704852 h 5105400"/>
              <a:gd name="connsiteX2" fmla="*/ 881064 w 10725150"/>
              <a:gd name="connsiteY2" fmla="*/ 528639 h 5105400"/>
              <a:gd name="connsiteX3" fmla="*/ 1057277 w 10725150"/>
              <a:gd name="connsiteY3" fmla="*/ 352426 h 5105400"/>
              <a:gd name="connsiteX4" fmla="*/ 1409703 w 10725150"/>
              <a:gd name="connsiteY4" fmla="*/ 352426 h 5105400"/>
              <a:gd name="connsiteX5" fmla="*/ 704852 w 10725150"/>
              <a:gd name="connsiteY5" fmla="*/ 4752974 h 5105400"/>
              <a:gd name="connsiteX6" fmla="*/ 352426 w 10725150"/>
              <a:gd name="connsiteY6" fmla="*/ 5105400 h 5105400"/>
              <a:gd name="connsiteX7" fmla="*/ 0 w 10725150"/>
              <a:gd name="connsiteY7" fmla="*/ 4752974 h 5105400"/>
              <a:gd name="connsiteX8" fmla="*/ 352426 w 10725150"/>
              <a:gd name="connsiteY8" fmla="*/ 4400548 h 5105400"/>
              <a:gd name="connsiteX9" fmla="*/ 528639 w 10725150"/>
              <a:gd name="connsiteY9" fmla="*/ 4576761 h 5105400"/>
              <a:gd name="connsiteX10" fmla="*/ 352426 w 10725150"/>
              <a:gd name="connsiteY10" fmla="*/ 4752974 h 5105400"/>
              <a:gd name="connsiteX11" fmla="*/ 704852 w 10725150"/>
              <a:gd name="connsiteY11" fmla="*/ 4752974 h 5105400"/>
              <a:gd name="connsiteX0" fmla="*/ 704852 w 10725150"/>
              <a:gd name="connsiteY0" fmla="*/ 4400548 h 5105400"/>
              <a:gd name="connsiteX1" fmla="*/ 704852 w 10725150"/>
              <a:gd name="connsiteY1" fmla="*/ 3685380 h 5105400"/>
              <a:gd name="connsiteX2" fmla="*/ 704852 w 10725150"/>
              <a:gd name="connsiteY2" fmla="*/ 3091655 h 5105400"/>
              <a:gd name="connsiteX3" fmla="*/ 704852 w 10725150"/>
              <a:gd name="connsiteY3" fmla="*/ 2416968 h 5105400"/>
              <a:gd name="connsiteX4" fmla="*/ 704852 w 10725150"/>
              <a:gd name="connsiteY4" fmla="*/ 1742281 h 5105400"/>
              <a:gd name="connsiteX5" fmla="*/ 704852 w 10725150"/>
              <a:gd name="connsiteY5" fmla="*/ 986632 h 5105400"/>
              <a:gd name="connsiteX6" fmla="*/ 704852 w 10725150"/>
              <a:gd name="connsiteY6" fmla="*/ 352426 h 5105400"/>
              <a:gd name="connsiteX7" fmla="*/ 1057278 w 10725150"/>
              <a:gd name="connsiteY7" fmla="*/ 0 h 5105400"/>
              <a:gd name="connsiteX8" fmla="*/ 1722667 w 10725150"/>
              <a:gd name="connsiteY8" fmla="*/ 0 h 5105400"/>
              <a:gd name="connsiteX9" fmla="*/ 2294902 w 10725150"/>
              <a:gd name="connsiteY9" fmla="*/ 0 h 5105400"/>
              <a:gd name="connsiteX10" fmla="*/ 2680827 w 10725150"/>
              <a:gd name="connsiteY10" fmla="*/ 0 h 5105400"/>
              <a:gd name="connsiteX11" fmla="*/ 3066753 w 10725150"/>
              <a:gd name="connsiteY11" fmla="*/ 0 h 5105400"/>
              <a:gd name="connsiteX12" fmla="*/ 3732142 w 10725150"/>
              <a:gd name="connsiteY12" fmla="*/ 0 h 5105400"/>
              <a:gd name="connsiteX13" fmla="*/ 4211222 w 10725150"/>
              <a:gd name="connsiteY13" fmla="*/ 0 h 5105400"/>
              <a:gd name="connsiteX14" fmla="*/ 4969765 w 10725150"/>
              <a:gd name="connsiteY14" fmla="*/ 0 h 5105400"/>
              <a:gd name="connsiteX15" fmla="*/ 5542000 w 10725150"/>
              <a:gd name="connsiteY15" fmla="*/ 0 h 5105400"/>
              <a:gd name="connsiteX16" fmla="*/ 6114234 w 10725150"/>
              <a:gd name="connsiteY16" fmla="*/ 0 h 5105400"/>
              <a:gd name="connsiteX17" fmla="*/ 6779623 w 10725150"/>
              <a:gd name="connsiteY17" fmla="*/ 0 h 5105400"/>
              <a:gd name="connsiteX18" fmla="*/ 7165549 w 10725150"/>
              <a:gd name="connsiteY18" fmla="*/ 0 h 5105400"/>
              <a:gd name="connsiteX19" fmla="*/ 7737784 w 10725150"/>
              <a:gd name="connsiteY19" fmla="*/ 0 h 5105400"/>
              <a:gd name="connsiteX20" fmla="*/ 8123709 w 10725150"/>
              <a:gd name="connsiteY20" fmla="*/ 0 h 5105400"/>
              <a:gd name="connsiteX21" fmla="*/ 8695944 w 10725150"/>
              <a:gd name="connsiteY21" fmla="*/ 0 h 5105400"/>
              <a:gd name="connsiteX22" fmla="*/ 9081869 w 10725150"/>
              <a:gd name="connsiteY22" fmla="*/ 0 h 5105400"/>
              <a:gd name="connsiteX23" fmla="*/ 10372724 w 10725150"/>
              <a:gd name="connsiteY23" fmla="*/ 0 h 5105400"/>
              <a:gd name="connsiteX24" fmla="*/ 10725150 w 10725150"/>
              <a:gd name="connsiteY24" fmla="*/ 352426 h 5105400"/>
              <a:gd name="connsiteX25" fmla="*/ 10372724 w 10725150"/>
              <a:gd name="connsiteY25" fmla="*/ 704852 h 5105400"/>
              <a:gd name="connsiteX26" fmla="*/ 10020298 w 10725150"/>
              <a:gd name="connsiteY26" fmla="*/ 704852 h 5105400"/>
              <a:gd name="connsiteX27" fmla="*/ 10020298 w 10725150"/>
              <a:gd name="connsiteY27" fmla="*/ 1298577 h 5105400"/>
              <a:gd name="connsiteX28" fmla="*/ 10020298 w 10725150"/>
              <a:gd name="connsiteY28" fmla="*/ 1932782 h 5105400"/>
              <a:gd name="connsiteX29" fmla="*/ 10020298 w 10725150"/>
              <a:gd name="connsiteY29" fmla="*/ 2486026 h 5105400"/>
              <a:gd name="connsiteX30" fmla="*/ 10020298 w 10725150"/>
              <a:gd name="connsiteY30" fmla="*/ 3079750 h 5105400"/>
              <a:gd name="connsiteX31" fmla="*/ 10020298 w 10725150"/>
              <a:gd name="connsiteY31" fmla="*/ 3754437 h 5105400"/>
              <a:gd name="connsiteX32" fmla="*/ 10020298 w 10725150"/>
              <a:gd name="connsiteY32" fmla="*/ 4752974 h 5105400"/>
              <a:gd name="connsiteX33" fmla="*/ 9667872 w 10725150"/>
              <a:gd name="connsiteY33" fmla="*/ 5105400 h 5105400"/>
              <a:gd name="connsiteX34" fmla="*/ 9188792 w 10725150"/>
              <a:gd name="connsiteY34" fmla="*/ 5105400 h 5105400"/>
              <a:gd name="connsiteX35" fmla="*/ 8709712 w 10725150"/>
              <a:gd name="connsiteY35" fmla="*/ 5105400 h 5105400"/>
              <a:gd name="connsiteX36" fmla="*/ 8323786 w 10725150"/>
              <a:gd name="connsiteY36" fmla="*/ 5105400 h 5105400"/>
              <a:gd name="connsiteX37" fmla="*/ 7937861 w 10725150"/>
              <a:gd name="connsiteY37" fmla="*/ 5105400 h 5105400"/>
              <a:gd name="connsiteX38" fmla="*/ 7272472 w 10725150"/>
              <a:gd name="connsiteY38" fmla="*/ 5105400 h 5105400"/>
              <a:gd name="connsiteX39" fmla="*/ 6607083 w 10725150"/>
              <a:gd name="connsiteY39" fmla="*/ 5105400 h 5105400"/>
              <a:gd name="connsiteX40" fmla="*/ 6128003 w 10725150"/>
              <a:gd name="connsiteY40" fmla="*/ 5105400 h 5105400"/>
              <a:gd name="connsiteX41" fmla="*/ 5555768 w 10725150"/>
              <a:gd name="connsiteY41" fmla="*/ 5105400 h 5105400"/>
              <a:gd name="connsiteX42" fmla="*/ 4797225 w 10725150"/>
              <a:gd name="connsiteY42" fmla="*/ 5105400 h 5105400"/>
              <a:gd name="connsiteX43" fmla="*/ 4318144 w 10725150"/>
              <a:gd name="connsiteY43" fmla="*/ 5105400 h 5105400"/>
              <a:gd name="connsiteX44" fmla="*/ 3559601 w 10725150"/>
              <a:gd name="connsiteY44" fmla="*/ 5105400 h 5105400"/>
              <a:gd name="connsiteX45" fmla="*/ 2987366 w 10725150"/>
              <a:gd name="connsiteY45" fmla="*/ 5105400 h 5105400"/>
              <a:gd name="connsiteX46" fmla="*/ 2415132 w 10725150"/>
              <a:gd name="connsiteY46" fmla="*/ 5105400 h 5105400"/>
              <a:gd name="connsiteX47" fmla="*/ 1936052 w 10725150"/>
              <a:gd name="connsiteY47" fmla="*/ 5105400 h 5105400"/>
              <a:gd name="connsiteX48" fmla="*/ 1270663 w 10725150"/>
              <a:gd name="connsiteY48" fmla="*/ 5105400 h 5105400"/>
              <a:gd name="connsiteX49" fmla="*/ 352426 w 10725150"/>
              <a:gd name="connsiteY49" fmla="*/ 5105400 h 5105400"/>
              <a:gd name="connsiteX50" fmla="*/ 0 w 10725150"/>
              <a:gd name="connsiteY50" fmla="*/ 4752974 h 5105400"/>
              <a:gd name="connsiteX51" fmla="*/ 352426 w 10725150"/>
              <a:gd name="connsiteY51" fmla="*/ 4400548 h 5105400"/>
              <a:gd name="connsiteX52" fmla="*/ 704852 w 10725150"/>
              <a:gd name="connsiteY52" fmla="*/ 4400548 h 5105400"/>
              <a:gd name="connsiteX53" fmla="*/ 1057277 w 10725150"/>
              <a:gd name="connsiteY53" fmla="*/ 0 h 5105400"/>
              <a:gd name="connsiteX54" fmla="*/ 1409703 w 10725150"/>
              <a:gd name="connsiteY54" fmla="*/ 352426 h 5105400"/>
              <a:gd name="connsiteX55" fmla="*/ 1057277 w 10725150"/>
              <a:gd name="connsiteY55" fmla="*/ 704852 h 5105400"/>
              <a:gd name="connsiteX56" fmla="*/ 881064 w 10725150"/>
              <a:gd name="connsiteY56" fmla="*/ 528639 h 5105400"/>
              <a:gd name="connsiteX57" fmla="*/ 1057277 w 10725150"/>
              <a:gd name="connsiteY57" fmla="*/ 352426 h 5105400"/>
              <a:gd name="connsiteX58" fmla="*/ 1409703 w 10725150"/>
              <a:gd name="connsiteY58" fmla="*/ 352426 h 5105400"/>
              <a:gd name="connsiteX59" fmla="*/ 10020298 w 10725150"/>
              <a:gd name="connsiteY59" fmla="*/ 704852 h 5105400"/>
              <a:gd name="connsiteX60" fmla="*/ 9241205 w 10725150"/>
              <a:gd name="connsiteY60" fmla="*/ 704852 h 5105400"/>
              <a:gd name="connsiteX61" fmla="*/ 8372481 w 10725150"/>
              <a:gd name="connsiteY61" fmla="*/ 704852 h 5105400"/>
              <a:gd name="connsiteX62" fmla="*/ 7862278 w 10725150"/>
              <a:gd name="connsiteY62" fmla="*/ 704852 h 5105400"/>
              <a:gd name="connsiteX63" fmla="*/ 7083185 w 10725150"/>
              <a:gd name="connsiteY63" fmla="*/ 704852 h 5105400"/>
              <a:gd name="connsiteX64" fmla="*/ 6214461 w 10725150"/>
              <a:gd name="connsiteY64" fmla="*/ 704852 h 5105400"/>
              <a:gd name="connsiteX65" fmla="*/ 5345738 w 10725150"/>
              <a:gd name="connsiteY65" fmla="*/ 704852 h 5105400"/>
              <a:gd name="connsiteX66" fmla="*/ 4477014 w 10725150"/>
              <a:gd name="connsiteY66" fmla="*/ 704852 h 5105400"/>
              <a:gd name="connsiteX67" fmla="*/ 4056442 w 10725150"/>
              <a:gd name="connsiteY67" fmla="*/ 704852 h 5105400"/>
              <a:gd name="connsiteX68" fmla="*/ 3635869 w 10725150"/>
              <a:gd name="connsiteY68" fmla="*/ 704852 h 5105400"/>
              <a:gd name="connsiteX69" fmla="*/ 2767146 w 10725150"/>
              <a:gd name="connsiteY69" fmla="*/ 704852 h 5105400"/>
              <a:gd name="connsiteX70" fmla="*/ 2077682 w 10725150"/>
              <a:gd name="connsiteY70" fmla="*/ 704852 h 5105400"/>
              <a:gd name="connsiteX71" fmla="*/ 1057277 w 10725150"/>
              <a:gd name="connsiteY71" fmla="*/ 704852 h 5105400"/>
              <a:gd name="connsiteX72" fmla="*/ 352426 w 10725150"/>
              <a:gd name="connsiteY72" fmla="*/ 4400548 h 5105400"/>
              <a:gd name="connsiteX73" fmla="*/ 528639 w 10725150"/>
              <a:gd name="connsiteY73" fmla="*/ 4576761 h 5105400"/>
              <a:gd name="connsiteX74" fmla="*/ 352426 w 10725150"/>
              <a:gd name="connsiteY74" fmla="*/ 4752974 h 5105400"/>
              <a:gd name="connsiteX75" fmla="*/ 704852 w 10725150"/>
              <a:gd name="connsiteY75" fmla="*/ 4752974 h 5105400"/>
              <a:gd name="connsiteX76" fmla="*/ 352426 w 10725150"/>
              <a:gd name="connsiteY76" fmla="*/ 5105400 h 5105400"/>
              <a:gd name="connsiteX77" fmla="*/ 704852 w 10725150"/>
              <a:gd name="connsiteY77" fmla="*/ 4752974 h 5105400"/>
              <a:gd name="connsiteX78" fmla="*/ 704852 w 10725150"/>
              <a:gd name="connsiteY78" fmla="*/ 4400548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725150" h="5105400" stroke="0" extrusionOk="0">
                <a:moveTo>
                  <a:pt x="352426" y="5105400"/>
                </a:moveTo>
                <a:cubicBezTo>
                  <a:pt x="580868" y="5117319"/>
                  <a:pt x="711917" y="4954040"/>
                  <a:pt x="704852" y="4752974"/>
                </a:cubicBezTo>
                <a:cubicBezTo>
                  <a:pt x="596589" y="4736456"/>
                  <a:pt x="469016" y="4742149"/>
                  <a:pt x="352426" y="4752974"/>
                </a:cubicBezTo>
                <a:cubicBezTo>
                  <a:pt x="459347" y="4744508"/>
                  <a:pt x="537888" y="4658580"/>
                  <a:pt x="528639" y="4576761"/>
                </a:cubicBezTo>
                <a:cubicBezTo>
                  <a:pt x="531371" y="4486608"/>
                  <a:pt x="462262" y="4419503"/>
                  <a:pt x="352426" y="4400548"/>
                </a:cubicBezTo>
                <a:cubicBezTo>
                  <a:pt x="452616" y="4394529"/>
                  <a:pt x="593045" y="4391590"/>
                  <a:pt x="704852" y="4400548"/>
                </a:cubicBezTo>
                <a:cubicBezTo>
                  <a:pt x="685378" y="4200662"/>
                  <a:pt x="705769" y="4060103"/>
                  <a:pt x="704852" y="3806823"/>
                </a:cubicBezTo>
                <a:cubicBezTo>
                  <a:pt x="703935" y="3553543"/>
                  <a:pt x="676041" y="3431638"/>
                  <a:pt x="704852" y="3091655"/>
                </a:cubicBezTo>
                <a:cubicBezTo>
                  <a:pt x="733663" y="2751672"/>
                  <a:pt x="709821" y="2776947"/>
                  <a:pt x="704852" y="2538412"/>
                </a:cubicBezTo>
                <a:cubicBezTo>
                  <a:pt x="699883" y="2299877"/>
                  <a:pt x="683146" y="2084483"/>
                  <a:pt x="704852" y="1944687"/>
                </a:cubicBezTo>
                <a:cubicBezTo>
                  <a:pt x="726558" y="1804892"/>
                  <a:pt x="688242" y="1525235"/>
                  <a:pt x="704852" y="1270000"/>
                </a:cubicBezTo>
                <a:cubicBezTo>
                  <a:pt x="721462" y="1014765"/>
                  <a:pt x="749913" y="706369"/>
                  <a:pt x="704852" y="352426"/>
                </a:cubicBezTo>
                <a:cubicBezTo>
                  <a:pt x="706165" y="170034"/>
                  <a:pt x="872015" y="-6197"/>
                  <a:pt x="1057278" y="0"/>
                </a:cubicBezTo>
                <a:cubicBezTo>
                  <a:pt x="1235143" y="24439"/>
                  <a:pt x="1508003" y="26685"/>
                  <a:pt x="1629513" y="0"/>
                </a:cubicBezTo>
                <a:cubicBezTo>
                  <a:pt x="1751023" y="-26685"/>
                  <a:pt x="2111603" y="13354"/>
                  <a:pt x="2481210" y="0"/>
                </a:cubicBezTo>
                <a:cubicBezTo>
                  <a:pt x="2850817" y="-13354"/>
                  <a:pt x="2720739" y="-5912"/>
                  <a:pt x="2867136" y="0"/>
                </a:cubicBezTo>
                <a:cubicBezTo>
                  <a:pt x="3013533" y="5912"/>
                  <a:pt x="3257369" y="23081"/>
                  <a:pt x="3532525" y="0"/>
                </a:cubicBezTo>
                <a:cubicBezTo>
                  <a:pt x="3807681" y="-23081"/>
                  <a:pt x="3894377" y="-6469"/>
                  <a:pt x="4011605" y="0"/>
                </a:cubicBezTo>
                <a:cubicBezTo>
                  <a:pt x="4128833" y="6469"/>
                  <a:pt x="4324129" y="3163"/>
                  <a:pt x="4490685" y="0"/>
                </a:cubicBezTo>
                <a:cubicBezTo>
                  <a:pt x="4657241" y="-3163"/>
                  <a:pt x="4736715" y="-6301"/>
                  <a:pt x="4876611" y="0"/>
                </a:cubicBezTo>
                <a:cubicBezTo>
                  <a:pt x="5016507" y="6301"/>
                  <a:pt x="5271291" y="4843"/>
                  <a:pt x="5448845" y="0"/>
                </a:cubicBezTo>
                <a:cubicBezTo>
                  <a:pt x="5626399" y="-4843"/>
                  <a:pt x="6002681" y="23249"/>
                  <a:pt x="6207389" y="0"/>
                </a:cubicBezTo>
                <a:cubicBezTo>
                  <a:pt x="6412097" y="-23249"/>
                  <a:pt x="6682094" y="-29774"/>
                  <a:pt x="7059087" y="0"/>
                </a:cubicBezTo>
                <a:cubicBezTo>
                  <a:pt x="7436080" y="29774"/>
                  <a:pt x="7557532" y="14784"/>
                  <a:pt x="7724476" y="0"/>
                </a:cubicBezTo>
                <a:cubicBezTo>
                  <a:pt x="7891420" y="-14784"/>
                  <a:pt x="8253751" y="30175"/>
                  <a:pt x="8483019" y="0"/>
                </a:cubicBezTo>
                <a:cubicBezTo>
                  <a:pt x="8712287" y="-30175"/>
                  <a:pt x="8919041" y="26075"/>
                  <a:pt x="9055254" y="0"/>
                </a:cubicBezTo>
                <a:cubicBezTo>
                  <a:pt x="9191467" y="-26075"/>
                  <a:pt x="9907372" y="28617"/>
                  <a:pt x="10372724" y="0"/>
                </a:cubicBezTo>
                <a:cubicBezTo>
                  <a:pt x="10609647" y="-6046"/>
                  <a:pt x="10720417" y="141529"/>
                  <a:pt x="10725150" y="352426"/>
                </a:cubicBezTo>
                <a:cubicBezTo>
                  <a:pt x="10728445" y="540417"/>
                  <a:pt x="10597034" y="705686"/>
                  <a:pt x="10372724" y="704852"/>
                </a:cubicBezTo>
                <a:cubicBezTo>
                  <a:pt x="10198914" y="713757"/>
                  <a:pt x="10141716" y="710866"/>
                  <a:pt x="10020298" y="704852"/>
                </a:cubicBezTo>
                <a:cubicBezTo>
                  <a:pt x="10013640" y="861900"/>
                  <a:pt x="10005290" y="990264"/>
                  <a:pt x="10020298" y="1258095"/>
                </a:cubicBezTo>
                <a:cubicBezTo>
                  <a:pt x="10035306" y="1525926"/>
                  <a:pt x="10043436" y="1630876"/>
                  <a:pt x="10020298" y="1851820"/>
                </a:cubicBezTo>
                <a:cubicBezTo>
                  <a:pt x="9997160" y="2072765"/>
                  <a:pt x="10005067" y="2222309"/>
                  <a:pt x="10020298" y="2566988"/>
                </a:cubicBezTo>
                <a:cubicBezTo>
                  <a:pt x="10035529" y="2911667"/>
                  <a:pt x="10027059" y="2948448"/>
                  <a:pt x="10020298" y="3282156"/>
                </a:cubicBezTo>
                <a:cubicBezTo>
                  <a:pt x="10013537" y="3615864"/>
                  <a:pt x="10031121" y="3695127"/>
                  <a:pt x="10020298" y="3875881"/>
                </a:cubicBezTo>
                <a:cubicBezTo>
                  <a:pt x="10009475" y="4056635"/>
                  <a:pt x="10046137" y="4521751"/>
                  <a:pt x="10020298" y="4752974"/>
                </a:cubicBezTo>
                <a:cubicBezTo>
                  <a:pt x="9980331" y="4946739"/>
                  <a:pt x="9854321" y="5117294"/>
                  <a:pt x="9667872" y="5105400"/>
                </a:cubicBezTo>
                <a:cubicBezTo>
                  <a:pt x="9372168" y="5122444"/>
                  <a:pt x="9254628" y="5098896"/>
                  <a:pt x="9002483" y="5105400"/>
                </a:cubicBezTo>
                <a:cubicBezTo>
                  <a:pt x="8750338" y="5111904"/>
                  <a:pt x="8626930" y="5107197"/>
                  <a:pt x="8523403" y="5105400"/>
                </a:cubicBezTo>
                <a:cubicBezTo>
                  <a:pt x="8419876" y="5103603"/>
                  <a:pt x="8015786" y="5092839"/>
                  <a:pt x="7858014" y="5105400"/>
                </a:cubicBezTo>
                <a:cubicBezTo>
                  <a:pt x="7700242" y="5117961"/>
                  <a:pt x="7583066" y="5120010"/>
                  <a:pt x="7472088" y="5105400"/>
                </a:cubicBezTo>
                <a:cubicBezTo>
                  <a:pt x="7361110" y="5090790"/>
                  <a:pt x="6942744" y="5090155"/>
                  <a:pt x="6806699" y="5105400"/>
                </a:cubicBezTo>
                <a:cubicBezTo>
                  <a:pt x="6670654" y="5120645"/>
                  <a:pt x="6222470" y="5128681"/>
                  <a:pt x="6048156" y="5105400"/>
                </a:cubicBezTo>
                <a:cubicBezTo>
                  <a:pt x="5873842" y="5082119"/>
                  <a:pt x="5645536" y="5124679"/>
                  <a:pt x="5475921" y="5105400"/>
                </a:cubicBezTo>
                <a:cubicBezTo>
                  <a:pt x="5306307" y="5086121"/>
                  <a:pt x="5133827" y="5089941"/>
                  <a:pt x="4996841" y="5105400"/>
                </a:cubicBezTo>
                <a:cubicBezTo>
                  <a:pt x="4859855" y="5120859"/>
                  <a:pt x="4661001" y="5091570"/>
                  <a:pt x="4517761" y="5105400"/>
                </a:cubicBezTo>
                <a:cubicBezTo>
                  <a:pt x="4374521" y="5119230"/>
                  <a:pt x="3961109" y="5110419"/>
                  <a:pt x="3666063" y="5105400"/>
                </a:cubicBezTo>
                <a:cubicBezTo>
                  <a:pt x="3371017" y="5100381"/>
                  <a:pt x="3339785" y="5125158"/>
                  <a:pt x="3186983" y="5105400"/>
                </a:cubicBezTo>
                <a:cubicBezTo>
                  <a:pt x="3034181" y="5085642"/>
                  <a:pt x="2930555" y="5087339"/>
                  <a:pt x="2801058" y="5105400"/>
                </a:cubicBezTo>
                <a:cubicBezTo>
                  <a:pt x="2671562" y="5123461"/>
                  <a:pt x="2310476" y="5090402"/>
                  <a:pt x="2135669" y="5105400"/>
                </a:cubicBezTo>
                <a:cubicBezTo>
                  <a:pt x="1960862" y="5120398"/>
                  <a:pt x="1889085" y="5116116"/>
                  <a:pt x="1749743" y="5105400"/>
                </a:cubicBezTo>
                <a:cubicBezTo>
                  <a:pt x="1610401" y="5094684"/>
                  <a:pt x="642025" y="5118161"/>
                  <a:pt x="352426" y="5105400"/>
                </a:cubicBezTo>
                <a:close/>
                <a:moveTo>
                  <a:pt x="1409703" y="352426"/>
                </a:moveTo>
                <a:cubicBezTo>
                  <a:pt x="1416708" y="507355"/>
                  <a:pt x="1282583" y="671584"/>
                  <a:pt x="1057277" y="704852"/>
                </a:cubicBezTo>
                <a:cubicBezTo>
                  <a:pt x="954252" y="703847"/>
                  <a:pt x="902857" y="617251"/>
                  <a:pt x="881064" y="528639"/>
                </a:cubicBezTo>
                <a:cubicBezTo>
                  <a:pt x="889346" y="432516"/>
                  <a:pt x="980860" y="349851"/>
                  <a:pt x="1057277" y="352426"/>
                </a:cubicBezTo>
                <a:cubicBezTo>
                  <a:pt x="1147079" y="363969"/>
                  <a:pt x="1304405" y="355954"/>
                  <a:pt x="1409703" y="352426"/>
                </a:cubicBezTo>
                <a:close/>
              </a:path>
              <a:path w="10725150" h="5105400" fill="darkenLess" stroke="0" extrusionOk="0">
                <a:moveTo>
                  <a:pt x="1409703" y="352426"/>
                </a:moveTo>
                <a:cubicBezTo>
                  <a:pt x="1428888" y="584385"/>
                  <a:pt x="1268378" y="665017"/>
                  <a:pt x="1057277" y="704852"/>
                </a:cubicBezTo>
                <a:cubicBezTo>
                  <a:pt x="967346" y="709150"/>
                  <a:pt x="874419" y="633758"/>
                  <a:pt x="881064" y="528639"/>
                </a:cubicBezTo>
                <a:cubicBezTo>
                  <a:pt x="858140" y="426596"/>
                  <a:pt x="961385" y="343693"/>
                  <a:pt x="1057277" y="352426"/>
                </a:cubicBezTo>
                <a:cubicBezTo>
                  <a:pt x="1154271" y="368018"/>
                  <a:pt x="1310893" y="337653"/>
                  <a:pt x="1409703" y="352426"/>
                </a:cubicBezTo>
                <a:close/>
                <a:moveTo>
                  <a:pt x="704852" y="4752974"/>
                </a:moveTo>
                <a:cubicBezTo>
                  <a:pt x="698038" y="4949868"/>
                  <a:pt x="546996" y="5113388"/>
                  <a:pt x="352426" y="5105400"/>
                </a:cubicBezTo>
                <a:cubicBezTo>
                  <a:pt x="137734" y="5074140"/>
                  <a:pt x="-5518" y="4942425"/>
                  <a:pt x="0" y="4752974"/>
                </a:cubicBezTo>
                <a:cubicBezTo>
                  <a:pt x="2015" y="4575819"/>
                  <a:pt x="173833" y="4430572"/>
                  <a:pt x="352426" y="4400548"/>
                </a:cubicBezTo>
                <a:cubicBezTo>
                  <a:pt x="439280" y="4381202"/>
                  <a:pt x="528164" y="4485972"/>
                  <a:pt x="528639" y="4576761"/>
                </a:cubicBezTo>
                <a:cubicBezTo>
                  <a:pt x="531665" y="4677252"/>
                  <a:pt x="440469" y="4747514"/>
                  <a:pt x="352426" y="4752974"/>
                </a:cubicBezTo>
                <a:cubicBezTo>
                  <a:pt x="462304" y="4753951"/>
                  <a:pt x="619428" y="4769219"/>
                  <a:pt x="704852" y="4752974"/>
                </a:cubicBezTo>
                <a:close/>
              </a:path>
              <a:path w="10725150" h="5105400" fill="none" extrusionOk="0">
                <a:moveTo>
                  <a:pt x="704852" y="4400548"/>
                </a:moveTo>
                <a:cubicBezTo>
                  <a:pt x="708413" y="4216342"/>
                  <a:pt x="677392" y="4020885"/>
                  <a:pt x="704852" y="3685380"/>
                </a:cubicBezTo>
                <a:cubicBezTo>
                  <a:pt x="732312" y="3349875"/>
                  <a:pt x="684603" y="3237353"/>
                  <a:pt x="704852" y="3091655"/>
                </a:cubicBezTo>
                <a:cubicBezTo>
                  <a:pt x="725101" y="2945957"/>
                  <a:pt x="701547" y="2610956"/>
                  <a:pt x="704852" y="2416968"/>
                </a:cubicBezTo>
                <a:cubicBezTo>
                  <a:pt x="708157" y="2222980"/>
                  <a:pt x="718286" y="1877563"/>
                  <a:pt x="704852" y="1742281"/>
                </a:cubicBezTo>
                <a:cubicBezTo>
                  <a:pt x="691418" y="1606999"/>
                  <a:pt x="706830" y="1323001"/>
                  <a:pt x="704852" y="986632"/>
                </a:cubicBezTo>
                <a:cubicBezTo>
                  <a:pt x="702874" y="650263"/>
                  <a:pt x="703292" y="617181"/>
                  <a:pt x="704852" y="352426"/>
                </a:cubicBezTo>
                <a:cubicBezTo>
                  <a:pt x="663121" y="151713"/>
                  <a:pt x="852506" y="-8453"/>
                  <a:pt x="1057278" y="0"/>
                </a:cubicBezTo>
                <a:cubicBezTo>
                  <a:pt x="1382995" y="26329"/>
                  <a:pt x="1484586" y="12850"/>
                  <a:pt x="1722667" y="0"/>
                </a:cubicBezTo>
                <a:cubicBezTo>
                  <a:pt x="1960748" y="-12850"/>
                  <a:pt x="2109375" y="18546"/>
                  <a:pt x="2294902" y="0"/>
                </a:cubicBezTo>
                <a:cubicBezTo>
                  <a:pt x="2480430" y="-18546"/>
                  <a:pt x="2546733" y="5714"/>
                  <a:pt x="2680827" y="0"/>
                </a:cubicBezTo>
                <a:cubicBezTo>
                  <a:pt x="2814922" y="-5714"/>
                  <a:pt x="2955202" y="-3301"/>
                  <a:pt x="3066753" y="0"/>
                </a:cubicBezTo>
                <a:cubicBezTo>
                  <a:pt x="3178304" y="3301"/>
                  <a:pt x="3548211" y="16790"/>
                  <a:pt x="3732142" y="0"/>
                </a:cubicBezTo>
                <a:cubicBezTo>
                  <a:pt x="3916073" y="-16790"/>
                  <a:pt x="4041243" y="9899"/>
                  <a:pt x="4211222" y="0"/>
                </a:cubicBezTo>
                <a:cubicBezTo>
                  <a:pt x="4381201" y="-9899"/>
                  <a:pt x="4779453" y="32130"/>
                  <a:pt x="4969765" y="0"/>
                </a:cubicBezTo>
                <a:cubicBezTo>
                  <a:pt x="5160077" y="-32130"/>
                  <a:pt x="5288550" y="-18671"/>
                  <a:pt x="5542000" y="0"/>
                </a:cubicBezTo>
                <a:cubicBezTo>
                  <a:pt x="5795450" y="18671"/>
                  <a:pt x="5917741" y="-14614"/>
                  <a:pt x="6114234" y="0"/>
                </a:cubicBezTo>
                <a:cubicBezTo>
                  <a:pt x="6310727" y="14614"/>
                  <a:pt x="6504900" y="10791"/>
                  <a:pt x="6779623" y="0"/>
                </a:cubicBezTo>
                <a:cubicBezTo>
                  <a:pt x="7054346" y="-10791"/>
                  <a:pt x="6981467" y="9922"/>
                  <a:pt x="7165549" y="0"/>
                </a:cubicBezTo>
                <a:cubicBezTo>
                  <a:pt x="7349631" y="-9922"/>
                  <a:pt x="7619628" y="-8030"/>
                  <a:pt x="7737784" y="0"/>
                </a:cubicBezTo>
                <a:cubicBezTo>
                  <a:pt x="7855940" y="8030"/>
                  <a:pt x="7991801" y="2511"/>
                  <a:pt x="8123709" y="0"/>
                </a:cubicBezTo>
                <a:cubicBezTo>
                  <a:pt x="8255617" y="-2511"/>
                  <a:pt x="8580458" y="-13407"/>
                  <a:pt x="8695944" y="0"/>
                </a:cubicBezTo>
                <a:cubicBezTo>
                  <a:pt x="8811430" y="13407"/>
                  <a:pt x="8978283" y="-12420"/>
                  <a:pt x="9081869" y="0"/>
                </a:cubicBezTo>
                <a:cubicBezTo>
                  <a:pt x="9185456" y="12420"/>
                  <a:pt x="9727599" y="20744"/>
                  <a:pt x="10372724" y="0"/>
                </a:cubicBezTo>
                <a:cubicBezTo>
                  <a:pt x="10542267" y="144"/>
                  <a:pt x="10730246" y="146950"/>
                  <a:pt x="10725150" y="352426"/>
                </a:cubicBezTo>
                <a:cubicBezTo>
                  <a:pt x="10691584" y="525398"/>
                  <a:pt x="10608366" y="691479"/>
                  <a:pt x="10372724" y="704852"/>
                </a:cubicBezTo>
                <a:cubicBezTo>
                  <a:pt x="10217430" y="720590"/>
                  <a:pt x="10158902" y="705174"/>
                  <a:pt x="10020298" y="704852"/>
                </a:cubicBezTo>
                <a:cubicBezTo>
                  <a:pt x="10006539" y="984708"/>
                  <a:pt x="10022586" y="1064323"/>
                  <a:pt x="10020298" y="1298577"/>
                </a:cubicBezTo>
                <a:cubicBezTo>
                  <a:pt x="10018010" y="1532832"/>
                  <a:pt x="10049012" y="1758901"/>
                  <a:pt x="10020298" y="1932782"/>
                </a:cubicBezTo>
                <a:cubicBezTo>
                  <a:pt x="9991584" y="2106663"/>
                  <a:pt x="10022227" y="2241048"/>
                  <a:pt x="10020298" y="2486026"/>
                </a:cubicBezTo>
                <a:cubicBezTo>
                  <a:pt x="10018369" y="2731004"/>
                  <a:pt x="10005916" y="2803829"/>
                  <a:pt x="10020298" y="3079750"/>
                </a:cubicBezTo>
                <a:cubicBezTo>
                  <a:pt x="10034680" y="3355671"/>
                  <a:pt x="9989597" y="3458935"/>
                  <a:pt x="10020298" y="3754437"/>
                </a:cubicBezTo>
                <a:cubicBezTo>
                  <a:pt x="10050999" y="4049939"/>
                  <a:pt x="10070169" y="4442892"/>
                  <a:pt x="10020298" y="4752974"/>
                </a:cubicBezTo>
                <a:cubicBezTo>
                  <a:pt x="10024576" y="4911408"/>
                  <a:pt x="9856880" y="5116395"/>
                  <a:pt x="9667872" y="5105400"/>
                </a:cubicBezTo>
                <a:cubicBezTo>
                  <a:pt x="9516399" y="5124147"/>
                  <a:pt x="9309024" y="5087167"/>
                  <a:pt x="9188792" y="5105400"/>
                </a:cubicBezTo>
                <a:cubicBezTo>
                  <a:pt x="9068560" y="5123633"/>
                  <a:pt x="8806005" y="5105752"/>
                  <a:pt x="8709712" y="5105400"/>
                </a:cubicBezTo>
                <a:cubicBezTo>
                  <a:pt x="8613419" y="5105048"/>
                  <a:pt x="8440496" y="5123701"/>
                  <a:pt x="8323786" y="5105400"/>
                </a:cubicBezTo>
                <a:cubicBezTo>
                  <a:pt x="8207076" y="5087099"/>
                  <a:pt x="8032255" y="5093444"/>
                  <a:pt x="7937861" y="5105400"/>
                </a:cubicBezTo>
                <a:cubicBezTo>
                  <a:pt x="7843468" y="5117356"/>
                  <a:pt x="7474377" y="5137414"/>
                  <a:pt x="7272472" y="5105400"/>
                </a:cubicBezTo>
                <a:cubicBezTo>
                  <a:pt x="7070567" y="5073386"/>
                  <a:pt x="6797784" y="5118226"/>
                  <a:pt x="6607083" y="5105400"/>
                </a:cubicBezTo>
                <a:cubicBezTo>
                  <a:pt x="6416382" y="5092574"/>
                  <a:pt x="6233145" y="5087793"/>
                  <a:pt x="6128003" y="5105400"/>
                </a:cubicBezTo>
                <a:cubicBezTo>
                  <a:pt x="6022861" y="5123007"/>
                  <a:pt x="5750692" y="5099615"/>
                  <a:pt x="5555768" y="5105400"/>
                </a:cubicBezTo>
                <a:cubicBezTo>
                  <a:pt x="5360844" y="5111185"/>
                  <a:pt x="5045323" y="5106635"/>
                  <a:pt x="4797225" y="5105400"/>
                </a:cubicBezTo>
                <a:cubicBezTo>
                  <a:pt x="4549127" y="5104165"/>
                  <a:pt x="4543007" y="5089979"/>
                  <a:pt x="4318144" y="5105400"/>
                </a:cubicBezTo>
                <a:cubicBezTo>
                  <a:pt x="4093281" y="5120821"/>
                  <a:pt x="3752228" y="5135254"/>
                  <a:pt x="3559601" y="5105400"/>
                </a:cubicBezTo>
                <a:cubicBezTo>
                  <a:pt x="3366974" y="5075546"/>
                  <a:pt x="3247873" y="5106784"/>
                  <a:pt x="2987366" y="5105400"/>
                </a:cubicBezTo>
                <a:cubicBezTo>
                  <a:pt x="2726860" y="5104016"/>
                  <a:pt x="2677518" y="5092144"/>
                  <a:pt x="2415132" y="5105400"/>
                </a:cubicBezTo>
                <a:cubicBezTo>
                  <a:pt x="2152746" y="5118656"/>
                  <a:pt x="2130811" y="5089963"/>
                  <a:pt x="1936052" y="5105400"/>
                </a:cubicBezTo>
                <a:cubicBezTo>
                  <a:pt x="1741293" y="5120837"/>
                  <a:pt x="1512416" y="5103370"/>
                  <a:pt x="1270663" y="5105400"/>
                </a:cubicBezTo>
                <a:cubicBezTo>
                  <a:pt x="1028910" y="5107430"/>
                  <a:pt x="713078" y="5075360"/>
                  <a:pt x="352426" y="5105400"/>
                </a:cubicBezTo>
                <a:cubicBezTo>
                  <a:pt x="168830" y="5073529"/>
                  <a:pt x="2226" y="4952321"/>
                  <a:pt x="0" y="4752974"/>
                </a:cubicBezTo>
                <a:cubicBezTo>
                  <a:pt x="-5050" y="4577630"/>
                  <a:pt x="156980" y="4442052"/>
                  <a:pt x="352426" y="4400548"/>
                </a:cubicBezTo>
                <a:cubicBezTo>
                  <a:pt x="430839" y="4408391"/>
                  <a:pt x="551483" y="4391565"/>
                  <a:pt x="704852" y="4400548"/>
                </a:cubicBezTo>
                <a:close/>
                <a:moveTo>
                  <a:pt x="1057277" y="0"/>
                </a:moveTo>
                <a:cubicBezTo>
                  <a:pt x="1281475" y="1998"/>
                  <a:pt x="1418257" y="135482"/>
                  <a:pt x="1409703" y="352426"/>
                </a:cubicBezTo>
                <a:cubicBezTo>
                  <a:pt x="1436103" y="532136"/>
                  <a:pt x="1253709" y="688855"/>
                  <a:pt x="1057277" y="704852"/>
                </a:cubicBezTo>
                <a:cubicBezTo>
                  <a:pt x="974082" y="702998"/>
                  <a:pt x="860790" y="620255"/>
                  <a:pt x="881064" y="528639"/>
                </a:cubicBezTo>
                <a:cubicBezTo>
                  <a:pt x="874765" y="453667"/>
                  <a:pt x="961713" y="362978"/>
                  <a:pt x="1057277" y="352426"/>
                </a:cubicBezTo>
                <a:cubicBezTo>
                  <a:pt x="1187333" y="369798"/>
                  <a:pt x="1282804" y="345460"/>
                  <a:pt x="1409703" y="352426"/>
                </a:cubicBezTo>
                <a:moveTo>
                  <a:pt x="10020298" y="704852"/>
                </a:moveTo>
                <a:cubicBezTo>
                  <a:pt x="9835203" y="695721"/>
                  <a:pt x="9597640" y="694907"/>
                  <a:pt x="9241205" y="704852"/>
                </a:cubicBezTo>
                <a:cubicBezTo>
                  <a:pt x="8884770" y="714797"/>
                  <a:pt x="8621860" y="744627"/>
                  <a:pt x="8372481" y="704852"/>
                </a:cubicBezTo>
                <a:cubicBezTo>
                  <a:pt x="8123102" y="665077"/>
                  <a:pt x="8020984" y="722550"/>
                  <a:pt x="7862278" y="704852"/>
                </a:cubicBezTo>
                <a:cubicBezTo>
                  <a:pt x="7703572" y="687154"/>
                  <a:pt x="7383108" y="735242"/>
                  <a:pt x="7083185" y="704852"/>
                </a:cubicBezTo>
                <a:cubicBezTo>
                  <a:pt x="6783262" y="674462"/>
                  <a:pt x="6477099" y="726517"/>
                  <a:pt x="6214461" y="704852"/>
                </a:cubicBezTo>
                <a:cubicBezTo>
                  <a:pt x="5951823" y="683187"/>
                  <a:pt x="5662146" y="664982"/>
                  <a:pt x="5345738" y="704852"/>
                </a:cubicBezTo>
                <a:cubicBezTo>
                  <a:pt x="5029330" y="744722"/>
                  <a:pt x="4846216" y="704487"/>
                  <a:pt x="4477014" y="704852"/>
                </a:cubicBezTo>
                <a:cubicBezTo>
                  <a:pt x="4107812" y="705217"/>
                  <a:pt x="4226566" y="724995"/>
                  <a:pt x="4056442" y="704852"/>
                </a:cubicBezTo>
                <a:cubicBezTo>
                  <a:pt x="3886318" y="684709"/>
                  <a:pt x="3738707" y="724283"/>
                  <a:pt x="3635869" y="704852"/>
                </a:cubicBezTo>
                <a:cubicBezTo>
                  <a:pt x="3533031" y="685421"/>
                  <a:pt x="2950321" y="671658"/>
                  <a:pt x="2767146" y="704852"/>
                </a:cubicBezTo>
                <a:cubicBezTo>
                  <a:pt x="2583971" y="738046"/>
                  <a:pt x="2332330" y="730770"/>
                  <a:pt x="2077682" y="704852"/>
                </a:cubicBezTo>
                <a:cubicBezTo>
                  <a:pt x="1823034" y="678934"/>
                  <a:pt x="1284098" y="673583"/>
                  <a:pt x="1057277" y="704852"/>
                </a:cubicBezTo>
                <a:moveTo>
                  <a:pt x="352426" y="4400548"/>
                </a:moveTo>
                <a:cubicBezTo>
                  <a:pt x="447254" y="4400478"/>
                  <a:pt x="521660" y="4485296"/>
                  <a:pt x="528639" y="4576761"/>
                </a:cubicBezTo>
                <a:cubicBezTo>
                  <a:pt x="512172" y="4687860"/>
                  <a:pt x="462430" y="4752123"/>
                  <a:pt x="352426" y="4752974"/>
                </a:cubicBezTo>
                <a:cubicBezTo>
                  <a:pt x="435867" y="4761200"/>
                  <a:pt x="619682" y="4760563"/>
                  <a:pt x="704852" y="4752974"/>
                </a:cubicBezTo>
                <a:moveTo>
                  <a:pt x="352426" y="5105400"/>
                </a:moveTo>
                <a:cubicBezTo>
                  <a:pt x="534560" y="5081302"/>
                  <a:pt x="727395" y="4936460"/>
                  <a:pt x="704852" y="4752974"/>
                </a:cubicBezTo>
                <a:cubicBezTo>
                  <a:pt x="692581" y="4578099"/>
                  <a:pt x="691187" y="4538827"/>
                  <a:pt x="704852" y="4400548"/>
                </a:cubicBezTo>
              </a:path>
              <a:path w="10725150" h="5105400" fill="none" stroke="0" extrusionOk="0">
                <a:moveTo>
                  <a:pt x="704852" y="4400548"/>
                </a:moveTo>
                <a:cubicBezTo>
                  <a:pt x="713127" y="4258706"/>
                  <a:pt x="696718" y="3895132"/>
                  <a:pt x="704852" y="3766342"/>
                </a:cubicBezTo>
                <a:cubicBezTo>
                  <a:pt x="712986" y="3637552"/>
                  <a:pt x="721850" y="3349326"/>
                  <a:pt x="704852" y="3172618"/>
                </a:cubicBezTo>
                <a:cubicBezTo>
                  <a:pt x="687854" y="2995910"/>
                  <a:pt x="679398" y="2612555"/>
                  <a:pt x="704852" y="2416968"/>
                </a:cubicBezTo>
                <a:cubicBezTo>
                  <a:pt x="730307" y="2221381"/>
                  <a:pt x="709322" y="1926298"/>
                  <a:pt x="704852" y="1742281"/>
                </a:cubicBezTo>
                <a:cubicBezTo>
                  <a:pt x="700382" y="1558264"/>
                  <a:pt x="722955" y="1463226"/>
                  <a:pt x="704852" y="1189038"/>
                </a:cubicBezTo>
                <a:cubicBezTo>
                  <a:pt x="686749" y="914850"/>
                  <a:pt x="669940" y="741850"/>
                  <a:pt x="704852" y="352426"/>
                </a:cubicBezTo>
                <a:cubicBezTo>
                  <a:pt x="691656" y="169644"/>
                  <a:pt x="838438" y="41808"/>
                  <a:pt x="1057278" y="0"/>
                </a:cubicBezTo>
                <a:cubicBezTo>
                  <a:pt x="1364321" y="18851"/>
                  <a:pt x="1608605" y="8729"/>
                  <a:pt x="1815821" y="0"/>
                </a:cubicBezTo>
                <a:cubicBezTo>
                  <a:pt x="2023037" y="-8729"/>
                  <a:pt x="2354651" y="-35071"/>
                  <a:pt x="2574365" y="0"/>
                </a:cubicBezTo>
                <a:cubicBezTo>
                  <a:pt x="2794079" y="35071"/>
                  <a:pt x="2981262" y="29217"/>
                  <a:pt x="3332908" y="0"/>
                </a:cubicBezTo>
                <a:cubicBezTo>
                  <a:pt x="3684554" y="-29217"/>
                  <a:pt x="3867698" y="-29548"/>
                  <a:pt x="4091452" y="0"/>
                </a:cubicBezTo>
                <a:cubicBezTo>
                  <a:pt x="4315206" y="29548"/>
                  <a:pt x="4501943" y="10750"/>
                  <a:pt x="4849995" y="0"/>
                </a:cubicBezTo>
                <a:cubicBezTo>
                  <a:pt x="5198047" y="-10750"/>
                  <a:pt x="5334569" y="-19362"/>
                  <a:pt x="5701693" y="0"/>
                </a:cubicBezTo>
                <a:cubicBezTo>
                  <a:pt x="6068817" y="19362"/>
                  <a:pt x="6190583" y="10254"/>
                  <a:pt x="6460237" y="0"/>
                </a:cubicBezTo>
                <a:cubicBezTo>
                  <a:pt x="6729891" y="-10254"/>
                  <a:pt x="6736877" y="-11958"/>
                  <a:pt x="6846162" y="0"/>
                </a:cubicBezTo>
                <a:cubicBezTo>
                  <a:pt x="6955448" y="11958"/>
                  <a:pt x="7205384" y="9069"/>
                  <a:pt x="7418397" y="0"/>
                </a:cubicBezTo>
                <a:cubicBezTo>
                  <a:pt x="7631411" y="-9069"/>
                  <a:pt x="7974920" y="12385"/>
                  <a:pt x="8270095" y="0"/>
                </a:cubicBezTo>
                <a:cubicBezTo>
                  <a:pt x="8565270" y="-12385"/>
                  <a:pt x="8856350" y="327"/>
                  <a:pt x="9121793" y="0"/>
                </a:cubicBezTo>
                <a:cubicBezTo>
                  <a:pt x="9387236" y="-327"/>
                  <a:pt x="9981510" y="14201"/>
                  <a:pt x="10372724" y="0"/>
                </a:cubicBezTo>
                <a:cubicBezTo>
                  <a:pt x="10558584" y="5187"/>
                  <a:pt x="10772414" y="166008"/>
                  <a:pt x="10725150" y="352426"/>
                </a:cubicBezTo>
                <a:cubicBezTo>
                  <a:pt x="10719186" y="520888"/>
                  <a:pt x="10582016" y="737120"/>
                  <a:pt x="10372724" y="704852"/>
                </a:cubicBezTo>
                <a:cubicBezTo>
                  <a:pt x="10256270" y="702762"/>
                  <a:pt x="10154492" y="697927"/>
                  <a:pt x="10020298" y="704852"/>
                </a:cubicBezTo>
                <a:cubicBezTo>
                  <a:pt x="10027999" y="999583"/>
                  <a:pt x="10038041" y="1043971"/>
                  <a:pt x="10020298" y="1298577"/>
                </a:cubicBezTo>
                <a:cubicBezTo>
                  <a:pt x="10002555" y="1553184"/>
                  <a:pt x="10047479" y="1668229"/>
                  <a:pt x="10020298" y="1892301"/>
                </a:cubicBezTo>
                <a:cubicBezTo>
                  <a:pt x="9993117" y="2116373"/>
                  <a:pt x="10037483" y="2338874"/>
                  <a:pt x="10020298" y="2566988"/>
                </a:cubicBezTo>
                <a:cubicBezTo>
                  <a:pt x="10003113" y="2795102"/>
                  <a:pt x="10005126" y="2963720"/>
                  <a:pt x="10020298" y="3201194"/>
                </a:cubicBezTo>
                <a:cubicBezTo>
                  <a:pt x="10035470" y="3438668"/>
                  <a:pt x="10047603" y="3788119"/>
                  <a:pt x="10020298" y="3956843"/>
                </a:cubicBezTo>
                <a:cubicBezTo>
                  <a:pt x="9992993" y="4125567"/>
                  <a:pt x="10024456" y="4449289"/>
                  <a:pt x="10020298" y="4752974"/>
                </a:cubicBezTo>
                <a:cubicBezTo>
                  <a:pt x="10010466" y="4944819"/>
                  <a:pt x="9823248" y="5125998"/>
                  <a:pt x="9667872" y="5105400"/>
                </a:cubicBezTo>
                <a:cubicBezTo>
                  <a:pt x="9411951" y="5135808"/>
                  <a:pt x="9142055" y="5083265"/>
                  <a:pt x="8816174" y="5105400"/>
                </a:cubicBezTo>
                <a:cubicBezTo>
                  <a:pt x="8490293" y="5127535"/>
                  <a:pt x="8512178" y="5097174"/>
                  <a:pt x="8430248" y="5105400"/>
                </a:cubicBezTo>
                <a:cubicBezTo>
                  <a:pt x="8348318" y="5113626"/>
                  <a:pt x="8073868" y="5082189"/>
                  <a:pt x="7951168" y="5105400"/>
                </a:cubicBezTo>
                <a:cubicBezTo>
                  <a:pt x="7828468" y="5128611"/>
                  <a:pt x="7668994" y="5093033"/>
                  <a:pt x="7472088" y="5105400"/>
                </a:cubicBezTo>
                <a:cubicBezTo>
                  <a:pt x="7275182" y="5117767"/>
                  <a:pt x="7003849" y="5093223"/>
                  <a:pt x="6620390" y="5105400"/>
                </a:cubicBezTo>
                <a:cubicBezTo>
                  <a:pt x="6236931" y="5117577"/>
                  <a:pt x="6062375" y="5134539"/>
                  <a:pt x="5861847" y="5105400"/>
                </a:cubicBezTo>
                <a:cubicBezTo>
                  <a:pt x="5661319" y="5076261"/>
                  <a:pt x="5348194" y="5138867"/>
                  <a:pt x="5010149" y="5105400"/>
                </a:cubicBezTo>
                <a:cubicBezTo>
                  <a:pt x="4672104" y="5071933"/>
                  <a:pt x="4713178" y="5087639"/>
                  <a:pt x="4624223" y="5105400"/>
                </a:cubicBezTo>
                <a:cubicBezTo>
                  <a:pt x="4535268" y="5123161"/>
                  <a:pt x="4172292" y="5131907"/>
                  <a:pt x="3958834" y="5105400"/>
                </a:cubicBezTo>
                <a:cubicBezTo>
                  <a:pt x="3745376" y="5078893"/>
                  <a:pt x="3643728" y="5131334"/>
                  <a:pt x="3386600" y="5105400"/>
                </a:cubicBezTo>
                <a:cubicBezTo>
                  <a:pt x="3129472" y="5079466"/>
                  <a:pt x="2935222" y="5076673"/>
                  <a:pt x="2721211" y="5105400"/>
                </a:cubicBezTo>
                <a:cubicBezTo>
                  <a:pt x="2507200" y="5134127"/>
                  <a:pt x="2407865" y="5098368"/>
                  <a:pt x="2242131" y="5105400"/>
                </a:cubicBezTo>
                <a:cubicBezTo>
                  <a:pt x="2076397" y="5112432"/>
                  <a:pt x="1944679" y="5091591"/>
                  <a:pt x="1856205" y="5105400"/>
                </a:cubicBezTo>
                <a:cubicBezTo>
                  <a:pt x="1767731" y="5119209"/>
                  <a:pt x="1308640" y="5095309"/>
                  <a:pt x="1097662" y="5105400"/>
                </a:cubicBezTo>
                <a:cubicBezTo>
                  <a:pt x="886684" y="5115491"/>
                  <a:pt x="627542" y="5080131"/>
                  <a:pt x="352426" y="5105400"/>
                </a:cubicBezTo>
                <a:cubicBezTo>
                  <a:pt x="138017" y="5116580"/>
                  <a:pt x="25616" y="4949827"/>
                  <a:pt x="0" y="4752974"/>
                </a:cubicBezTo>
                <a:cubicBezTo>
                  <a:pt x="-9820" y="4603620"/>
                  <a:pt x="174695" y="4404045"/>
                  <a:pt x="352426" y="4400548"/>
                </a:cubicBezTo>
                <a:cubicBezTo>
                  <a:pt x="515828" y="4401629"/>
                  <a:pt x="558180" y="4418042"/>
                  <a:pt x="704852" y="4400548"/>
                </a:cubicBezTo>
                <a:close/>
                <a:moveTo>
                  <a:pt x="1057277" y="0"/>
                </a:moveTo>
                <a:cubicBezTo>
                  <a:pt x="1243846" y="21701"/>
                  <a:pt x="1405820" y="163432"/>
                  <a:pt x="1409703" y="352426"/>
                </a:cubicBezTo>
                <a:cubicBezTo>
                  <a:pt x="1420556" y="509179"/>
                  <a:pt x="1231435" y="732042"/>
                  <a:pt x="1057277" y="704852"/>
                </a:cubicBezTo>
                <a:cubicBezTo>
                  <a:pt x="957010" y="695799"/>
                  <a:pt x="884195" y="618664"/>
                  <a:pt x="881064" y="528639"/>
                </a:cubicBezTo>
                <a:cubicBezTo>
                  <a:pt x="868498" y="416243"/>
                  <a:pt x="944528" y="334189"/>
                  <a:pt x="1057277" y="352426"/>
                </a:cubicBezTo>
                <a:cubicBezTo>
                  <a:pt x="1201383" y="353925"/>
                  <a:pt x="1332386" y="354584"/>
                  <a:pt x="1409703" y="352426"/>
                </a:cubicBezTo>
                <a:moveTo>
                  <a:pt x="10020298" y="704852"/>
                </a:moveTo>
                <a:cubicBezTo>
                  <a:pt x="9771034" y="692370"/>
                  <a:pt x="9606847" y="722264"/>
                  <a:pt x="9241205" y="704852"/>
                </a:cubicBezTo>
                <a:cubicBezTo>
                  <a:pt x="8875563" y="687440"/>
                  <a:pt x="8714316" y="675746"/>
                  <a:pt x="8551741" y="704852"/>
                </a:cubicBezTo>
                <a:cubicBezTo>
                  <a:pt x="8389166" y="733958"/>
                  <a:pt x="8234967" y="711811"/>
                  <a:pt x="7951909" y="704852"/>
                </a:cubicBezTo>
                <a:cubicBezTo>
                  <a:pt x="7668851" y="697893"/>
                  <a:pt x="7450433" y="694779"/>
                  <a:pt x="7172815" y="704852"/>
                </a:cubicBezTo>
                <a:cubicBezTo>
                  <a:pt x="6895197" y="714925"/>
                  <a:pt x="6862402" y="716469"/>
                  <a:pt x="6752243" y="704852"/>
                </a:cubicBezTo>
                <a:cubicBezTo>
                  <a:pt x="6642084" y="693235"/>
                  <a:pt x="6391441" y="716272"/>
                  <a:pt x="6152410" y="704852"/>
                </a:cubicBezTo>
                <a:cubicBezTo>
                  <a:pt x="5913379" y="693432"/>
                  <a:pt x="5804191" y="711380"/>
                  <a:pt x="5642207" y="704852"/>
                </a:cubicBezTo>
                <a:cubicBezTo>
                  <a:pt x="5480223" y="698324"/>
                  <a:pt x="5426239" y="685053"/>
                  <a:pt x="5221634" y="704852"/>
                </a:cubicBezTo>
                <a:cubicBezTo>
                  <a:pt x="5017029" y="724651"/>
                  <a:pt x="4854129" y="691940"/>
                  <a:pt x="4711432" y="704852"/>
                </a:cubicBezTo>
                <a:cubicBezTo>
                  <a:pt x="4568735" y="717764"/>
                  <a:pt x="4359709" y="696854"/>
                  <a:pt x="4201229" y="704852"/>
                </a:cubicBezTo>
                <a:cubicBezTo>
                  <a:pt x="4042749" y="712850"/>
                  <a:pt x="3701457" y="685286"/>
                  <a:pt x="3511766" y="704852"/>
                </a:cubicBezTo>
                <a:cubicBezTo>
                  <a:pt x="3322075" y="724418"/>
                  <a:pt x="2836337" y="737656"/>
                  <a:pt x="2643042" y="704852"/>
                </a:cubicBezTo>
                <a:cubicBezTo>
                  <a:pt x="2449747" y="672048"/>
                  <a:pt x="2385558" y="695864"/>
                  <a:pt x="2222470" y="704852"/>
                </a:cubicBezTo>
                <a:cubicBezTo>
                  <a:pt x="2059382" y="713840"/>
                  <a:pt x="1348842" y="660834"/>
                  <a:pt x="1057277" y="704852"/>
                </a:cubicBezTo>
                <a:moveTo>
                  <a:pt x="352426" y="4400548"/>
                </a:moveTo>
                <a:cubicBezTo>
                  <a:pt x="473298" y="4398855"/>
                  <a:pt x="526903" y="4476476"/>
                  <a:pt x="528639" y="4576761"/>
                </a:cubicBezTo>
                <a:cubicBezTo>
                  <a:pt x="526804" y="4670210"/>
                  <a:pt x="438652" y="4740669"/>
                  <a:pt x="352426" y="4752974"/>
                </a:cubicBezTo>
                <a:cubicBezTo>
                  <a:pt x="425302" y="4768881"/>
                  <a:pt x="596906" y="4767526"/>
                  <a:pt x="704852" y="4752974"/>
                </a:cubicBezTo>
                <a:moveTo>
                  <a:pt x="352426" y="5105400"/>
                </a:moveTo>
                <a:cubicBezTo>
                  <a:pt x="513497" y="5125557"/>
                  <a:pt x="669286" y="4926044"/>
                  <a:pt x="704852" y="4752974"/>
                </a:cubicBezTo>
                <a:cubicBezTo>
                  <a:pt x="691240" y="4659313"/>
                  <a:pt x="691524" y="4499819"/>
                  <a:pt x="704852" y="4400548"/>
                </a:cubicBezTo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4059917689">
                  <a:prstGeom prst="verticalScroll">
                    <a:avLst>
                      <a:gd name="adj" fmla="val 1380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Glavne odluke:</a:t>
            </a:r>
          </a:p>
          <a:p>
            <a:pPr algn="ctr"/>
            <a:endParaRPr lang="hr-HR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anose="020E0502030303020204" pitchFamily="34" charset="0"/>
            </a:endParaRPr>
          </a:p>
          <a:p>
            <a:pPr marL="342900" indent="-342900" algn="ctr">
              <a:buAutoNum type="arabicPeriod"/>
            </a:pPr>
            <a:r>
              <a:rPr lang="pl-P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 O</a:t>
            </a:r>
            <a:r>
              <a:rPr lang="pl-PL" sz="36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tvaranje bojišta u zapadnoj Europi</a:t>
            </a:r>
          </a:p>
          <a:p>
            <a:pPr marL="342900" indent="-342900" algn="ctr">
              <a:buAutoNum type="arabicPeriod"/>
            </a:pPr>
            <a:r>
              <a:rPr lang="hr-H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 S</a:t>
            </a:r>
            <a:r>
              <a:rPr lang="hr-HR" sz="36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ovjetska vojska trebala bi pokrenuti ofenzivu na Istočnome bojištu</a:t>
            </a:r>
            <a:endParaRPr lang="pl-PL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anose="020E0502030303020204" pitchFamily="34" charset="0"/>
            </a:endParaRPr>
          </a:p>
          <a:p>
            <a:pPr marL="342900" indent="-342900" algn="ctr">
              <a:buAutoNum type="arabicPeriod"/>
            </a:pPr>
            <a:r>
              <a:rPr lang="hr-H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 J</a:t>
            </a:r>
            <a:r>
              <a:rPr lang="hr-HR" sz="36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ugoslavenski partizani konačno su priznati kao saveznik u Antifašističkoj koaliciji</a:t>
            </a:r>
            <a:endParaRPr lang="hr-HR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94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Godine preokreta</a:t>
            </a:r>
            <a:endParaRPr lang="hr-H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1942./1943. – godine velikih bitaka i preokreta u ratu – Saveznici napreduju protiv država Trojnog pakta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bitke prekretnice: Bitka kod Midwaya </a:t>
            </a: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Pacifičko bojište –p</a:t>
            </a:r>
            <a:r>
              <a:rPr lang="hr-HR" sz="2400" i="0" dirty="0">
                <a:solidFill>
                  <a:schemeClr val="tx1"/>
                </a:solidFill>
              </a:rPr>
              <a:t>očetak lipnja 1942. </a:t>
            </a:r>
            <a:r>
              <a:rPr lang="hr-HR" sz="2400" dirty="0">
                <a:solidFill>
                  <a:schemeClr val="tx1"/>
                </a:solidFill>
              </a:rPr>
              <a:t>-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400" dirty="0">
                <a:solidFill>
                  <a:schemeClr val="tx1"/>
                </a:solidFill>
              </a:rPr>
              <a:t>       J</a:t>
            </a:r>
            <a:r>
              <a:rPr lang="hr-HR" sz="2400" i="0" dirty="0">
                <a:solidFill>
                  <a:schemeClr val="tx1"/>
                </a:solidFill>
              </a:rPr>
              <a:t>apanci isplanirali napad na atol Midway, najzapadniju američku bazu – poraz Japana</a:t>
            </a: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Bitka kod Staljingrada </a:t>
            </a: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Istočno bojište – kolovoz 1942. godine – Nijemci napali </a:t>
            </a:r>
            <a:r>
              <a:rPr lang="hr-H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Staljingrad</a:t>
            </a: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poraz Njemačke; </a:t>
            </a:r>
            <a:r>
              <a:rPr lang="hr-HR" sz="2400" b="0" i="0" dirty="0">
                <a:solidFill>
                  <a:schemeClr val="tx1"/>
                </a:solidFill>
                <a:effectLst/>
              </a:rPr>
              <a:t>general</a:t>
            </a:r>
            <a:r>
              <a:rPr lang="hr-HR" sz="24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400" i="0" dirty="0">
                <a:solidFill>
                  <a:schemeClr val="tx1"/>
                </a:solidFill>
              </a:rPr>
              <a:t>Friedrich von </a:t>
            </a:r>
            <a:r>
              <a:rPr lang="hr-HR" sz="2400" i="0" dirty="0" err="1">
                <a:solidFill>
                  <a:schemeClr val="tx1"/>
                </a:solidFill>
              </a:rPr>
              <a:t>Paulus</a:t>
            </a:r>
            <a:r>
              <a:rPr lang="hr-HR" sz="2400" i="0" dirty="0">
                <a:solidFill>
                  <a:schemeClr val="tx1"/>
                </a:solidFill>
              </a:rPr>
              <a:t> predao se potkraj siječnja 1943. 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itka kod El-</a:t>
            </a: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Alameina </a:t>
            </a: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Sjevernoafričko bojište – l</a:t>
            </a:r>
            <a:r>
              <a:rPr lang="hr-HR" sz="2400" i="0" dirty="0">
                <a:solidFill>
                  <a:schemeClr val="tx1"/>
                </a:solidFill>
              </a:rPr>
              <a:t>ipanj 1942. godine – Britanci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400" dirty="0">
                <a:solidFill>
                  <a:schemeClr val="tx1"/>
                </a:solidFill>
              </a:rPr>
              <a:t>       </a:t>
            </a:r>
            <a:r>
              <a:rPr lang="hr-HR" sz="2400" i="0" dirty="0">
                <a:solidFill>
                  <a:schemeClr val="tx1"/>
                </a:solidFill>
              </a:rPr>
              <a:t>kod El-Alameina uspješno zaustavili njemački prodor</a:t>
            </a:r>
            <a:endParaRPr lang="en-US" sz="24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98818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iskrcavanje Saveznika na Siciliji i jugu Italije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</a:rPr>
              <a:t>srpanj 1943. – Mussolini smijenjen i uhićen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1" i="0" dirty="0">
                <a:solidFill>
                  <a:schemeClr val="tx1"/>
                </a:solidFill>
              </a:rPr>
              <a:t>8</a:t>
            </a:r>
            <a:r>
              <a:rPr lang="hr-HR" sz="2800" b="1" i="0" dirty="0">
                <a:solidFill>
                  <a:schemeClr val="tx1"/>
                </a:solidFill>
                <a:latin typeface="+mn-lt"/>
              </a:rPr>
              <a:t>. rujna 1943.  </a:t>
            </a:r>
            <a:r>
              <a:rPr lang="hr-HR" sz="2800" i="0" dirty="0">
                <a:solidFill>
                  <a:schemeClr val="tx1"/>
                </a:solidFill>
                <a:latin typeface="+mn-lt"/>
              </a:rPr>
              <a:t>– nova talijanska vlada potpisala </a:t>
            </a:r>
            <a:r>
              <a:rPr lang="hr-HR" sz="2800" b="1" i="0" dirty="0">
                <a:solidFill>
                  <a:schemeClr val="tx1"/>
                </a:solidFill>
                <a:latin typeface="+mn-lt"/>
              </a:rPr>
              <a:t>kapitulaciju Italije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</a:rPr>
              <a:t>s</a:t>
            </a:r>
            <a:r>
              <a:rPr lang="hr-HR" sz="2800" dirty="0">
                <a:solidFill>
                  <a:schemeClr val="tx1"/>
                </a:solidFill>
                <a:latin typeface="+mn-lt"/>
              </a:rPr>
              <a:t>tudeni 1943. – Teheranska konferencija; </a:t>
            </a:r>
            <a:r>
              <a:rPr lang="hr-HR" sz="2800" i="0" dirty="0">
                <a:solidFill>
                  <a:schemeClr val="tx1"/>
                </a:solidFill>
              </a:rPr>
              <a:t>prvi put se sastala „velika trojica” – Churchill, Roosevelt i Staljin 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800" i="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</a:rPr>
              <a:t> glavne </a:t>
            </a:r>
            <a:r>
              <a:rPr lang="hr-HR" sz="2800">
                <a:solidFill>
                  <a:schemeClr val="tx1"/>
                </a:solidFill>
              </a:rPr>
              <a:t>odluke:</a:t>
            </a:r>
            <a:endParaRPr lang="hr-HR" sz="2800" dirty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r>
              <a:rPr lang="pl-PL" sz="2800" dirty="0">
                <a:solidFill>
                  <a:schemeClr val="tx1"/>
                </a:solidFill>
              </a:rPr>
              <a:t>O</a:t>
            </a:r>
            <a:r>
              <a:rPr lang="pl-PL" sz="2800" i="0" dirty="0">
                <a:solidFill>
                  <a:schemeClr val="tx1"/>
                </a:solidFill>
              </a:rPr>
              <a:t>tvaranje bojišta u zapadnoj Europi</a:t>
            </a:r>
          </a:p>
          <a:p>
            <a:pPr marL="514350" indent="-514350">
              <a:buAutoNum type="arabicPeriod"/>
            </a:pPr>
            <a:r>
              <a:rPr lang="hr-HR" sz="2800" dirty="0">
                <a:solidFill>
                  <a:schemeClr val="tx1"/>
                </a:solidFill>
              </a:rPr>
              <a:t>S</a:t>
            </a:r>
            <a:r>
              <a:rPr lang="hr-HR" sz="2800" i="0" dirty="0">
                <a:solidFill>
                  <a:schemeClr val="tx1"/>
                </a:solidFill>
              </a:rPr>
              <a:t>ovjetska vojska trebala bi pokrenuti ofenzivu na Istočnome bojištu</a:t>
            </a:r>
            <a:endParaRPr lang="pl-PL" sz="2800" i="0" dirty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r>
              <a:rPr lang="hr-HR" sz="2800" dirty="0">
                <a:solidFill>
                  <a:schemeClr val="tx1"/>
                </a:solidFill>
              </a:rPr>
              <a:t>J</a:t>
            </a:r>
            <a:r>
              <a:rPr lang="hr-HR" sz="2800" i="0" dirty="0">
                <a:solidFill>
                  <a:schemeClr val="tx1"/>
                </a:solidFill>
              </a:rPr>
              <a:t>ugoslavenski partizani konačno su priznati kao saveznik u Antifašističkoj koaliciji</a:t>
            </a:r>
            <a:endParaRPr lang="hr-HR" sz="2800" dirty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endParaRPr lang="hr-HR" sz="2800" dirty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tx1"/>
              </a:solidFill>
              <a:latin typeface="+mn-lt"/>
            </a:endParaRPr>
          </a:p>
          <a:p>
            <a:pPr marL="457200" lvl="0" indent="-457200">
              <a:buFontTx/>
              <a:buChar char="-"/>
            </a:pPr>
            <a:endParaRPr lang="en-US" sz="2800" b="0" dirty="0">
              <a:solidFill>
                <a:schemeClr val="tx1"/>
              </a:solidFill>
              <a:effectLst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75138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: savinuti kut 7">
            <a:extLst>
              <a:ext uri="{FF2B5EF4-FFF2-40B4-BE49-F238E27FC236}">
                <a16:creationId xmlns:a16="http://schemas.microsoft.com/office/drawing/2014/main" id="{D36BCEB3-F4A4-422B-92E5-64A35A5D756D}"/>
              </a:ext>
            </a:extLst>
          </p:cNvPr>
          <p:cNvSpPr/>
          <p:nvPr/>
        </p:nvSpPr>
        <p:spPr>
          <a:xfrm>
            <a:off x="7582635" y="1342943"/>
            <a:ext cx="4374037" cy="1979377"/>
          </a:xfrm>
          <a:custGeom>
            <a:avLst/>
            <a:gdLst>
              <a:gd name="connsiteX0" fmla="*/ 0 w 4374037"/>
              <a:gd name="connsiteY0" fmla="*/ 0 h 1979377"/>
              <a:gd name="connsiteX1" fmla="*/ 668603 w 4374037"/>
              <a:gd name="connsiteY1" fmla="*/ 0 h 1979377"/>
              <a:gd name="connsiteX2" fmla="*/ 1337206 w 4374037"/>
              <a:gd name="connsiteY2" fmla="*/ 0 h 1979377"/>
              <a:gd name="connsiteX3" fmla="*/ 1830847 w 4374037"/>
              <a:gd name="connsiteY3" fmla="*/ 0 h 1979377"/>
              <a:gd name="connsiteX4" fmla="*/ 2543190 w 4374037"/>
              <a:gd name="connsiteY4" fmla="*/ 0 h 1979377"/>
              <a:gd name="connsiteX5" fmla="*/ 3168053 w 4374037"/>
              <a:gd name="connsiteY5" fmla="*/ 0 h 1979377"/>
              <a:gd name="connsiteX6" fmla="*/ 3661694 w 4374037"/>
              <a:gd name="connsiteY6" fmla="*/ 0 h 1979377"/>
              <a:gd name="connsiteX7" fmla="*/ 4374037 w 4374037"/>
              <a:gd name="connsiteY7" fmla="*/ 0 h 1979377"/>
              <a:gd name="connsiteX8" fmla="*/ 4374037 w 4374037"/>
              <a:gd name="connsiteY8" fmla="*/ 566319 h 1979377"/>
              <a:gd name="connsiteX9" fmla="*/ 4374037 w 4374037"/>
              <a:gd name="connsiteY9" fmla="*/ 1116144 h 1979377"/>
              <a:gd name="connsiteX10" fmla="*/ 4374037 w 4374037"/>
              <a:gd name="connsiteY10" fmla="*/ 1649474 h 1979377"/>
              <a:gd name="connsiteX11" fmla="*/ 4044134 w 4374037"/>
              <a:gd name="connsiteY11" fmla="*/ 1979377 h 1979377"/>
              <a:gd name="connsiteX12" fmla="*/ 3491436 w 4374037"/>
              <a:gd name="connsiteY12" fmla="*/ 1979377 h 1979377"/>
              <a:gd name="connsiteX13" fmla="*/ 2938737 w 4374037"/>
              <a:gd name="connsiteY13" fmla="*/ 1979377 h 1979377"/>
              <a:gd name="connsiteX14" fmla="*/ 2264715 w 4374037"/>
              <a:gd name="connsiteY14" fmla="*/ 1979377 h 1979377"/>
              <a:gd name="connsiteX15" fmla="*/ 1631134 w 4374037"/>
              <a:gd name="connsiteY15" fmla="*/ 1979377 h 1979377"/>
              <a:gd name="connsiteX16" fmla="*/ 916670 w 4374037"/>
              <a:gd name="connsiteY16" fmla="*/ 1979377 h 1979377"/>
              <a:gd name="connsiteX17" fmla="*/ 0 w 4374037"/>
              <a:gd name="connsiteY17" fmla="*/ 1979377 h 1979377"/>
              <a:gd name="connsiteX18" fmla="*/ 0 w 4374037"/>
              <a:gd name="connsiteY18" fmla="*/ 1378966 h 1979377"/>
              <a:gd name="connsiteX19" fmla="*/ 0 w 4374037"/>
              <a:gd name="connsiteY19" fmla="*/ 679586 h 1979377"/>
              <a:gd name="connsiteX20" fmla="*/ 0 w 4374037"/>
              <a:gd name="connsiteY20" fmla="*/ 0 h 1979377"/>
              <a:gd name="connsiteX0" fmla="*/ 4044134 w 4374037"/>
              <a:gd name="connsiteY0" fmla="*/ 1979377 h 1979377"/>
              <a:gd name="connsiteX1" fmla="*/ 4110115 w 4374037"/>
              <a:gd name="connsiteY1" fmla="*/ 1715455 h 1979377"/>
              <a:gd name="connsiteX2" fmla="*/ 4374037 w 4374037"/>
              <a:gd name="connsiteY2" fmla="*/ 1649474 h 1979377"/>
              <a:gd name="connsiteX3" fmla="*/ 4044134 w 4374037"/>
              <a:gd name="connsiteY3" fmla="*/ 1979377 h 1979377"/>
              <a:gd name="connsiteX0" fmla="*/ 4044134 w 4374037"/>
              <a:gd name="connsiteY0" fmla="*/ 1979377 h 1979377"/>
              <a:gd name="connsiteX1" fmla="*/ 4110115 w 4374037"/>
              <a:gd name="connsiteY1" fmla="*/ 1715455 h 1979377"/>
              <a:gd name="connsiteX2" fmla="*/ 4374037 w 4374037"/>
              <a:gd name="connsiteY2" fmla="*/ 1649474 h 1979377"/>
              <a:gd name="connsiteX3" fmla="*/ 4044134 w 4374037"/>
              <a:gd name="connsiteY3" fmla="*/ 1979377 h 1979377"/>
              <a:gd name="connsiteX4" fmla="*/ 3450994 w 4374037"/>
              <a:gd name="connsiteY4" fmla="*/ 1979377 h 1979377"/>
              <a:gd name="connsiteX5" fmla="*/ 2817413 w 4374037"/>
              <a:gd name="connsiteY5" fmla="*/ 1979377 h 1979377"/>
              <a:gd name="connsiteX6" fmla="*/ 2062508 w 4374037"/>
              <a:gd name="connsiteY6" fmla="*/ 1979377 h 1979377"/>
              <a:gd name="connsiteX7" fmla="*/ 1469369 w 4374037"/>
              <a:gd name="connsiteY7" fmla="*/ 1979377 h 1979377"/>
              <a:gd name="connsiteX8" fmla="*/ 795346 w 4374037"/>
              <a:gd name="connsiteY8" fmla="*/ 1979377 h 1979377"/>
              <a:gd name="connsiteX9" fmla="*/ 0 w 4374037"/>
              <a:gd name="connsiteY9" fmla="*/ 1979377 h 1979377"/>
              <a:gd name="connsiteX10" fmla="*/ 0 w 4374037"/>
              <a:gd name="connsiteY10" fmla="*/ 1279997 h 1979377"/>
              <a:gd name="connsiteX11" fmla="*/ 0 w 4374037"/>
              <a:gd name="connsiteY11" fmla="*/ 620205 h 1979377"/>
              <a:gd name="connsiteX12" fmla="*/ 0 w 4374037"/>
              <a:gd name="connsiteY12" fmla="*/ 0 h 1979377"/>
              <a:gd name="connsiteX13" fmla="*/ 537382 w 4374037"/>
              <a:gd name="connsiteY13" fmla="*/ 0 h 1979377"/>
              <a:gd name="connsiteX14" fmla="*/ 1031023 w 4374037"/>
              <a:gd name="connsiteY14" fmla="*/ 0 h 1979377"/>
              <a:gd name="connsiteX15" fmla="*/ 1655885 w 4374037"/>
              <a:gd name="connsiteY15" fmla="*/ 0 h 1979377"/>
              <a:gd name="connsiteX16" fmla="*/ 2193267 w 4374037"/>
              <a:gd name="connsiteY16" fmla="*/ 0 h 1979377"/>
              <a:gd name="connsiteX17" fmla="*/ 2905610 w 4374037"/>
              <a:gd name="connsiteY17" fmla="*/ 0 h 1979377"/>
              <a:gd name="connsiteX18" fmla="*/ 3617953 w 4374037"/>
              <a:gd name="connsiteY18" fmla="*/ 0 h 1979377"/>
              <a:gd name="connsiteX19" fmla="*/ 4374037 w 4374037"/>
              <a:gd name="connsiteY19" fmla="*/ 0 h 1979377"/>
              <a:gd name="connsiteX20" fmla="*/ 4374037 w 4374037"/>
              <a:gd name="connsiteY20" fmla="*/ 566319 h 1979377"/>
              <a:gd name="connsiteX21" fmla="*/ 4374037 w 4374037"/>
              <a:gd name="connsiteY21" fmla="*/ 1149134 h 1979377"/>
              <a:gd name="connsiteX22" fmla="*/ 4374037 w 4374037"/>
              <a:gd name="connsiteY22" fmla="*/ 1649474 h 197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374037" h="1979377" stroke="0" extrusionOk="0">
                <a:moveTo>
                  <a:pt x="0" y="0"/>
                </a:moveTo>
                <a:cubicBezTo>
                  <a:pt x="162597" y="-5102"/>
                  <a:pt x="339750" y="15682"/>
                  <a:pt x="668603" y="0"/>
                </a:cubicBezTo>
                <a:cubicBezTo>
                  <a:pt x="997456" y="-15682"/>
                  <a:pt x="1063968" y="-7112"/>
                  <a:pt x="1337206" y="0"/>
                </a:cubicBezTo>
                <a:cubicBezTo>
                  <a:pt x="1610444" y="7112"/>
                  <a:pt x="1608083" y="-20841"/>
                  <a:pt x="1830847" y="0"/>
                </a:cubicBezTo>
                <a:cubicBezTo>
                  <a:pt x="2053611" y="20841"/>
                  <a:pt x="2302336" y="11924"/>
                  <a:pt x="2543190" y="0"/>
                </a:cubicBezTo>
                <a:cubicBezTo>
                  <a:pt x="2784044" y="-11924"/>
                  <a:pt x="2976909" y="25150"/>
                  <a:pt x="3168053" y="0"/>
                </a:cubicBezTo>
                <a:cubicBezTo>
                  <a:pt x="3359197" y="-25150"/>
                  <a:pt x="3549848" y="-21819"/>
                  <a:pt x="3661694" y="0"/>
                </a:cubicBezTo>
                <a:cubicBezTo>
                  <a:pt x="3773540" y="21819"/>
                  <a:pt x="4086212" y="27677"/>
                  <a:pt x="4374037" y="0"/>
                </a:cubicBezTo>
                <a:cubicBezTo>
                  <a:pt x="4394256" y="120790"/>
                  <a:pt x="4360369" y="339669"/>
                  <a:pt x="4374037" y="566319"/>
                </a:cubicBezTo>
                <a:cubicBezTo>
                  <a:pt x="4387705" y="792969"/>
                  <a:pt x="4349251" y="940809"/>
                  <a:pt x="4374037" y="1116144"/>
                </a:cubicBezTo>
                <a:cubicBezTo>
                  <a:pt x="4398823" y="1291479"/>
                  <a:pt x="4369761" y="1498536"/>
                  <a:pt x="4374037" y="1649474"/>
                </a:cubicBezTo>
                <a:cubicBezTo>
                  <a:pt x="4247758" y="1794551"/>
                  <a:pt x="4134345" y="1891652"/>
                  <a:pt x="4044134" y="1979377"/>
                </a:cubicBezTo>
                <a:cubicBezTo>
                  <a:pt x="3891827" y="2005182"/>
                  <a:pt x="3649011" y="1981861"/>
                  <a:pt x="3491436" y="1979377"/>
                </a:cubicBezTo>
                <a:cubicBezTo>
                  <a:pt x="3333861" y="1976893"/>
                  <a:pt x="3169548" y="2000561"/>
                  <a:pt x="2938737" y="1979377"/>
                </a:cubicBezTo>
                <a:cubicBezTo>
                  <a:pt x="2707926" y="1958193"/>
                  <a:pt x="2472754" y="1963837"/>
                  <a:pt x="2264715" y="1979377"/>
                </a:cubicBezTo>
                <a:cubicBezTo>
                  <a:pt x="2056676" y="1994917"/>
                  <a:pt x="1849030" y="1993429"/>
                  <a:pt x="1631134" y="1979377"/>
                </a:cubicBezTo>
                <a:cubicBezTo>
                  <a:pt x="1413238" y="1965325"/>
                  <a:pt x="1073395" y="2012153"/>
                  <a:pt x="916670" y="1979377"/>
                </a:cubicBezTo>
                <a:cubicBezTo>
                  <a:pt x="759945" y="1946601"/>
                  <a:pt x="191350" y="1998622"/>
                  <a:pt x="0" y="1979377"/>
                </a:cubicBezTo>
                <a:cubicBezTo>
                  <a:pt x="-14928" y="1763690"/>
                  <a:pt x="5019" y="1621256"/>
                  <a:pt x="0" y="1378966"/>
                </a:cubicBezTo>
                <a:cubicBezTo>
                  <a:pt x="-5019" y="1136676"/>
                  <a:pt x="-24573" y="1006093"/>
                  <a:pt x="0" y="679586"/>
                </a:cubicBezTo>
                <a:cubicBezTo>
                  <a:pt x="24573" y="353079"/>
                  <a:pt x="12601" y="175548"/>
                  <a:pt x="0" y="0"/>
                </a:cubicBezTo>
                <a:close/>
              </a:path>
              <a:path w="4374037" h="1979377" fill="darkenLess" stroke="0" extrusionOk="0">
                <a:moveTo>
                  <a:pt x="4044134" y="1979377"/>
                </a:moveTo>
                <a:cubicBezTo>
                  <a:pt x="4067096" y="1849352"/>
                  <a:pt x="4085749" y="1832339"/>
                  <a:pt x="4110115" y="1715455"/>
                </a:cubicBezTo>
                <a:cubicBezTo>
                  <a:pt x="4222482" y="1697267"/>
                  <a:pt x="4272876" y="1662633"/>
                  <a:pt x="4374037" y="1649474"/>
                </a:cubicBezTo>
                <a:cubicBezTo>
                  <a:pt x="4291347" y="1745860"/>
                  <a:pt x="4107137" y="1896431"/>
                  <a:pt x="4044134" y="1979377"/>
                </a:cubicBezTo>
                <a:close/>
              </a:path>
              <a:path w="4374037" h="1979377" fill="none" extrusionOk="0">
                <a:moveTo>
                  <a:pt x="4044134" y="1979377"/>
                </a:moveTo>
                <a:cubicBezTo>
                  <a:pt x="4058078" y="1884197"/>
                  <a:pt x="4083368" y="1837881"/>
                  <a:pt x="4110115" y="1715455"/>
                </a:cubicBezTo>
                <a:cubicBezTo>
                  <a:pt x="4186230" y="1686478"/>
                  <a:pt x="4272372" y="1666290"/>
                  <a:pt x="4374037" y="1649474"/>
                </a:cubicBezTo>
                <a:cubicBezTo>
                  <a:pt x="4245459" y="1804694"/>
                  <a:pt x="4165337" y="1851170"/>
                  <a:pt x="4044134" y="1979377"/>
                </a:cubicBezTo>
                <a:cubicBezTo>
                  <a:pt x="3805760" y="1984460"/>
                  <a:pt x="3594709" y="1962838"/>
                  <a:pt x="3450994" y="1979377"/>
                </a:cubicBezTo>
                <a:cubicBezTo>
                  <a:pt x="3307279" y="1995916"/>
                  <a:pt x="2980314" y="1961529"/>
                  <a:pt x="2817413" y="1979377"/>
                </a:cubicBezTo>
                <a:cubicBezTo>
                  <a:pt x="2654512" y="1997225"/>
                  <a:pt x="2328000" y="2010243"/>
                  <a:pt x="2062508" y="1979377"/>
                </a:cubicBezTo>
                <a:cubicBezTo>
                  <a:pt x="1797016" y="1948511"/>
                  <a:pt x="1689684" y="1987729"/>
                  <a:pt x="1469369" y="1979377"/>
                </a:cubicBezTo>
                <a:cubicBezTo>
                  <a:pt x="1249054" y="1971025"/>
                  <a:pt x="1059388" y="2000496"/>
                  <a:pt x="795346" y="1979377"/>
                </a:cubicBezTo>
                <a:cubicBezTo>
                  <a:pt x="531304" y="1958258"/>
                  <a:pt x="342370" y="2012959"/>
                  <a:pt x="0" y="1979377"/>
                </a:cubicBezTo>
                <a:cubicBezTo>
                  <a:pt x="3422" y="1673169"/>
                  <a:pt x="-27407" y="1540560"/>
                  <a:pt x="0" y="1279997"/>
                </a:cubicBezTo>
                <a:cubicBezTo>
                  <a:pt x="27407" y="1019434"/>
                  <a:pt x="-26799" y="930262"/>
                  <a:pt x="0" y="620205"/>
                </a:cubicBezTo>
                <a:cubicBezTo>
                  <a:pt x="26799" y="310148"/>
                  <a:pt x="25952" y="178391"/>
                  <a:pt x="0" y="0"/>
                </a:cubicBezTo>
                <a:cubicBezTo>
                  <a:pt x="255151" y="25930"/>
                  <a:pt x="291544" y="-19561"/>
                  <a:pt x="537382" y="0"/>
                </a:cubicBezTo>
                <a:cubicBezTo>
                  <a:pt x="783220" y="19561"/>
                  <a:pt x="851159" y="-10453"/>
                  <a:pt x="1031023" y="0"/>
                </a:cubicBezTo>
                <a:cubicBezTo>
                  <a:pt x="1210887" y="10453"/>
                  <a:pt x="1477756" y="3994"/>
                  <a:pt x="1655885" y="0"/>
                </a:cubicBezTo>
                <a:cubicBezTo>
                  <a:pt x="1834014" y="-3994"/>
                  <a:pt x="1981322" y="-3459"/>
                  <a:pt x="2193267" y="0"/>
                </a:cubicBezTo>
                <a:cubicBezTo>
                  <a:pt x="2405212" y="3459"/>
                  <a:pt x="2681902" y="8442"/>
                  <a:pt x="2905610" y="0"/>
                </a:cubicBezTo>
                <a:cubicBezTo>
                  <a:pt x="3129318" y="-8442"/>
                  <a:pt x="3323582" y="-16850"/>
                  <a:pt x="3617953" y="0"/>
                </a:cubicBezTo>
                <a:cubicBezTo>
                  <a:pt x="3912324" y="16850"/>
                  <a:pt x="4023973" y="-3220"/>
                  <a:pt x="4374037" y="0"/>
                </a:cubicBezTo>
                <a:cubicBezTo>
                  <a:pt x="4389397" y="254373"/>
                  <a:pt x="4358739" y="326113"/>
                  <a:pt x="4374037" y="566319"/>
                </a:cubicBezTo>
                <a:cubicBezTo>
                  <a:pt x="4389335" y="806525"/>
                  <a:pt x="4395354" y="920222"/>
                  <a:pt x="4374037" y="1149134"/>
                </a:cubicBezTo>
                <a:cubicBezTo>
                  <a:pt x="4352720" y="1378047"/>
                  <a:pt x="4375876" y="1430654"/>
                  <a:pt x="4374037" y="1649474"/>
                </a:cubicBezTo>
              </a:path>
              <a:path w="4374037" h="1979377" fill="none" stroke="0" extrusionOk="0">
                <a:moveTo>
                  <a:pt x="4044134" y="1979377"/>
                </a:moveTo>
                <a:cubicBezTo>
                  <a:pt x="4058753" y="1891796"/>
                  <a:pt x="4079837" y="1820204"/>
                  <a:pt x="4110115" y="1715455"/>
                </a:cubicBezTo>
                <a:cubicBezTo>
                  <a:pt x="4202410" y="1686361"/>
                  <a:pt x="4252651" y="1692215"/>
                  <a:pt x="4374037" y="1649474"/>
                </a:cubicBezTo>
                <a:cubicBezTo>
                  <a:pt x="4289959" y="1744450"/>
                  <a:pt x="4136378" y="1875757"/>
                  <a:pt x="4044134" y="1979377"/>
                </a:cubicBezTo>
                <a:cubicBezTo>
                  <a:pt x="3768482" y="2014103"/>
                  <a:pt x="3599687" y="1956908"/>
                  <a:pt x="3329670" y="1979377"/>
                </a:cubicBezTo>
                <a:cubicBezTo>
                  <a:pt x="3059653" y="2001846"/>
                  <a:pt x="2786617" y="2015710"/>
                  <a:pt x="2574765" y="1979377"/>
                </a:cubicBezTo>
                <a:cubicBezTo>
                  <a:pt x="2362913" y="1943044"/>
                  <a:pt x="2236586" y="1967004"/>
                  <a:pt x="1900743" y="1979377"/>
                </a:cubicBezTo>
                <a:cubicBezTo>
                  <a:pt x="1564900" y="1991750"/>
                  <a:pt x="1307601" y="2003540"/>
                  <a:pt x="1145838" y="1979377"/>
                </a:cubicBezTo>
                <a:cubicBezTo>
                  <a:pt x="984075" y="1955214"/>
                  <a:pt x="458061" y="1929139"/>
                  <a:pt x="0" y="1979377"/>
                </a:cubicBezTo>
                <a:cubicBezTo>
                  <a:pt x="7630" y="1778778"/>
                  <a:pt x="-27229" y="1587055"/>
                  <a:pt x="0" y="1299791"/>
                </a:cubicBezTo>
                <a:cubicBezTo>
                  <a:pt x="27229" y="1012527"/>
                  <a:pt x="-27129" y="845985"/>
                  <a:pt x="0" y="659792"/>
                </a:cubicBezTo>
                <a:cubicBezTo>
                  <a:pt x="27129" y="473599"/>
                  <a:pt x="1926" y="264559"/>
                  <a:pt x="0" y="0"/>
                </a:cubicBezTo>
                <a:cubicBezTo>
                  <a:pt x="136933" y="-4397"/>
                  <a:pt x="469744" y="9446"/>
                  <a:pt x="668603" y="0"/>
                </a:cubicBezTo>
                <a:cubicBezTo>
                  <a:pt x="867462" y="-9446"/>
                  <a:pt x="1017474" y="-5782"/>
                  <a:pt x="1162244" y="0"/>
                </a:cubicBezTo>
                <a:cubicBezTo>
                  <a:pt x="1307014" y="5782"/>
                  <a:pt x="1622682" y="25962"/>
                  <a:pt x="1743366" y="0"/>
                </a:cubicBezTo>
                <a:cubicBezTo>
                  <a:pt x="1864050" y="-25962"/>
                  <a:pt x="2159004" y="-8039"/>
                  <a:pt x="2324488" y="0"/>
                </a:cubicBezTo>
                <a:cubicBezTo>
                  <a:pt x="2489972" y="8039"/>
                  <a:pt x="2626171" y="-16716"/>
                  <a:pt x="2861870" y="0"/>
                </a:cubicBezTo>
                <a:cubicBezTo>
                  <a:pt x="3097569" y="16716"/>
                  <a:pt x="3191330" y="-8617"/>
                  <a:pt x="3399252" y="0"/>
                </a:cubicBezTo>
                <a:cubicBezTo>
                  <a:pt x="3607174" y="8617"/>
                  <a:pt x="4071361" y="-41407"/>
                  <a:pt x="4374037" y="0"/>
                </a:cubicBezTo>
                <a:cubicBezTo>
                  <a:pt x="4362766" y="268069"/>
                  <a:pt x="4385650" y="341132"/>
                  <a:pt x="4374037" y="549825"/>
                </a:cubicBezTo>
                <a:cubicBezTo>
                  <a:pt x="4362424" y="758518"/>
                  <a:pt x="4374877" y="858792"/>
                  <a:pt x="4374037" y="1066660"/>
                </a:cubicBezTo>
                <a:cubicBezTo>
                  <a:pt x="4373197" y="1274528"/>
                  <a:pt x="4349432" y="1512760"/>
                  <a:pt x="4374037" y="1649474"/>
                </a:cubicBezTo>
              </a:path>
            </a:pathLst>
          </a:custGeom>
          <a:solidFill>
            <a:srgbClr val="92D050"/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Bitk</a:t>
            </a:r>
            <a:r>
              <a:rPr lang="hr-HR" sz="3600" b="1" dirty="0">
                <a:solidFill>
                  <a:schemeClr val="tx1"/>
                </a:solidFill>
                <a:ea typeface="Calibri" panose="020F0502020204030204" pitchFamily="34" charset="0"/>
              </a:rPr>
              <a:t>e prekretnice u Drugom svjetskom ratu: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9" name="Pravokutnik: savinuti kut 8">
            <a:extLst>
              <a:ext uri="{FF2B5EF4-FFF2-40B4-BE49-F238E27FC236}">
                <a16:creationId xmlns:a16="http://schemas.microsoft.com/office/drawing/2014/main" id="{5388B564-EF2F-46DC-8BF5-1DC281525A6C}"/>
              </a:ext>
            </a:extLst>
          </p:cNvPr>
          <p:cNvSpPr/>
          <p:nvPr/>
        </p:nvSpPr>
        <p:spPr>
          <a:xfrm>
            <a:off x="7582635" y="4037467"/>
            <a:ext cx="4374037" cy="2236509"/>
          </a:xfrm>
          <a:custGeom>
            <a:avLst/>
            <a:gdLst>
              <a:gd name="connsiteX0" fmla="*/ 0 w 4374037"/>
              <a:gd name="connsiteY0" fmla="*/ 0 h 2236509"/>
              <a:gd name="connsiteX1" fmla="*/ 668603 w 4374037"/>
              <a:gd name="connsiteY1" fmla="*/ 0 h 2236509"/>
              <a:gd name="connsiteX2" fmla="*/ 1337206 w 4374037"/>
              <a:gd name="connsiteY2" fmla="*/ 0 h 2236509"/>
              <a:gd name="connsiteX3" fmla="*/ 1830847 w 4374037"/>
              <a:gd name="connsiteY3" fmla="*/ 0 h 2236509"/>
              <a:gd name="connsiteX4" fmla="*/ 2543190 w 4374037"/>
              <a:gd name="connsiteY4" fmla="*/ 0 h 2236509"/>
              <a:gd name="connsiteX5" fmla="*/ 3168053 w 4374037"/>
              <a:gd name="connsiteY5" fmla="*/ 0 h 2236509"/>
              <a:gd name="connsiteX6" fmla="*/ 3661694 w 4374037"/>
              <a:gd name="connsiteY6" fmla="*/ 0 h 2236509"/>
              <a:gd name="connsiteX7" fmla="*/ 4374037 w 4374037"/>
              <a:gd name="connsiteY7" fmla="*/ 0 h 2236509"/>
              <a:gd name="connsiteX8" fmla="*/ 4374037 w 4374037"/>
              <a:gd name="connsiteY8" fmla="*/ 639888 h 2236509"/>
              <a:gd name="connsiteX9" fmla="*/ 4374037 w 4374037"/>
              <a:gd name="connsiteY9" fmla="*/ 1261138 h 2236509"/>
              <a:gd name="connsiteX10" fmla="*/ 4374037 w 4374037"/>
              <a:gd name="connsiteY10" fmla="*/ 1863750 h 2236509"/>
              <a:gd name="connsiteX11" fmla="*/ 4001278 w 4374037"/>
              <a:gd name="connsiteY11" fmla="*/ 2236509 h 2236509"/>
              <a:gd name="connsiteX12" fmla="*/ 3454437 w 4374037"/>
              <a:gd name="connsiteY12" fmla="*/ 2236509 h 2236509"/>
              <a:gd name="connsiteX13" fmla="*/ 2907595 w 4374037"/>
              <a:gd name="connsiteY13" fmla="*/ 2236509 h 2236509"/>
              <a:gd name="connsiteX14" fmla="*/ 2240716 w 4374037"/>
              <a:gd name="connsiteY14" fmla="*/ 2236509 h 2236509"/>
              <a:gd name="connsiteX15" fmla="*/ 1613849 w 4374037"/>
              <a:gd name="connsiteY15" fmla="*/ 2236509 h 2236509"/>
              <a:gd name="connsiteX16" fmla="*/ 906956 w 4374037"/>
              <a:gd name="connsiteY16" fmla="*/ 2236509 h 2236509"/>
              <a:gd name="connsiteX17" fmla="*/ 0 w 4374037"/>
              <a:gd name="connsiteY17" fmla="*/ 2236509 h 2236509"/>
              <a:gd name="connsiteX18" fmla="*/ 0 w 4374037"/>
              <a:gd name="connsiteY18" fmla="*/ 1744477 h 2236509"/>
              <a:gd name="connsiteX19" fmla="*/ 0 w 4374037"/>
              <a:gd name="connsiteY19" fmla="*/ 1140620 h 2236509"/>
              <a:gd name="connsiteX20" fmla="*/ 0 w 4374037"/>
              <a:gd name="connsiteY20" fmla="*/ 581492 h 2236509"/>
              <a:gd name="connsiteX21" fmla="*/ 0 w 4374037"/>
              <a:gd name="connsiteY21" fmla="*/ 0 h 2236509"/>
              <a:gd name="connsiteX0" fmla="*/ 4001278 w 4374037"/>
              <a:gd name="connsiteY0" fmla="*/ 2236509 h 2236509"/>
              <a:gd name="connsiteX1" fmla="*/ 4075830 w 4374037"/>
              <a:gd name="connsiteY1" fmla="*/ 1938302 h 2236509"/>
              <a:gd name="connsiteX2" fmla="*/ 4374037 w 4374037"/>
              <a:gd name="connsiteY2" fmla="*/ 1863750 h 2236509"/>
              <a:gd name="connsiteX3" fmla="*/ 4001278 w 4374037"/>
              <a:gd name="connsiteY3" fmla="*/ 2236509 h 2236509"/>
              <a:gd name="connsiteX0" fmla="*/ 4001278 w 4374037"/>
              <a:gd name="connsiteY0" fmla="*/ 2236509 h 2236509"/>
              <a:gd name="connsiteX1" fmla="*/ 4075830 w 4374037"/>
              <a:gd name="connsiteY1" fmla="*/ 1938302 h 2236509"/>
              <a:gd name="connsiteX2" fmla="*/ 4374037 w 4374037"/>
              <a:gd name="connsiteY2" fmla="*/ 1863750 h 2236509"/>
              <a:gd name="connsiteX3" fmla="*/ 4001278 w 4374037"/>
              <a:gd name="connsiteY3" fmla="*/ 2236509 h 2236509"/>
              <a:gd name="connsiteX4" fmla="*/ 3374411 w 4374037"/>
              <a:gd name="connsiteY4" fmla="*/ 2236509 h 2236509"/>
              <a:gd name="connsiteX5" fmla="*/ 2707531 w 4374037"/>
              <a:gd name="connsiteY5" fmla="*/ 2236509 h 2236509"/>
              <a:gd name="connsiteX6" fmla="*/ 2160690 w 4374037"/>
              <a:gd name="connsiteY6" fmla="*/ 2236509 h 2236509"/>
              <a:gd name="connsiteX7" fmla="*/ 1413785 w 4374037"/>
              <a:gd name="connsiteY7" fmla="*/ 2236509 h 2236509"/>
              <a:gd name="connsiteX8" fmla="*/ 666880 w 4374037"/>
              <a:gd name="connsiteY8" fmla="*/ 2236509 h 2236509"/>
              <a:gd name="connsiteX9" fmla="*/ 0 w 4374037"/>
              <a:gd name="connsiteY9" fmla="*/ 2236509 h 2236509"/>
              <a:gd name="connsiteX10" fmla="*/ 0 w 4374037"/>
              <a:gd name="connsiteY10" fmla="*/ 1744477 h 2236509"/>
              <a:gd name="connsiteX11" fmla="*/ 0 w 4374037"/>
              <a:gd name="connsiteY11" fmla="*/ 1230080 h 2236509"/>
              <a:gd name="connsiteX12" fmla="*/ 0 w 4374037"/>
              <a:gd name="connsiteY12" fmla="*/ 715683 h 2236509"/>
              <a:gd name="connsiteX13" fmla="*/ 0 w 4374037"/>
              <a:gd name="connsiteY13" fmla="*/ 0 h 2236509"/>
              <a:gd name="connsiteX14" fmla="*/ 493641 w 4374037"/>
              <a:gd name="connsiteY14" fmla="*/ 0 h 2236509"/>
              <a:gd name="connsiteX15" fmla="*/ 1205984 w 4374037"/>
              <a:gd name="connsiteY15" fmla="*/ 0 h 2236509"/>
              <a:gd name="connsiteX16" fmla="*/ 1699626 w 4374037"/>
              <a:gd name="connsiteY16" fmla="*/ 0 h 2236509"/>
              <a:gd name="connsiteX17" fmla="*/ 2368229 w 4374037"/>
              <a:gd name="connsiteY17" fmla="*/ 0 h 2236509"/>
              <a:gd name="connsiteX18" fmla="*/ 3080572 w 4374037"/>
              <a:gd name="connsiteY18" fmla="*/ 0 h 2236509"/>
              <a:gd name="connsiteX19" fmla="*/ 3574213 w 4374037"/>
              <a:gd name="connsiteY19" fmla="*/ 0 h 2236509"/>
              <a:gd name="connsiteX20" fmla="*/ 4374037 w 4374037"/>
              <a:gd name="connsiteY20" fmla="*/ 0 h 2236509"/>
              <a:gd name="connsiteX21" fmla="*/ 4374037 w 4374037"/>
              <a:gd name="connsiteY21" fmla="*/ 583975 h 2236509"/>
              <a:gd name="connsiteX22" fmla="*/ 4374037 w 4374037"/>
              <a:gd name="connsiteY22" fmla="*/ 1167950 h 2236509"/>
              <a:gd name="connsiteX23" fmla="*/ 4374037 w 4374037"/>
              <a:gd name="connsiteY23" fmla="*/ 1863750 h 2236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74037" h="2236509" stroke="0" extrusionOk="0">
                <a:moveTo>
                  <a:pt x="0" y="0"/>
                </a:moveTo>
                <a:cubicBezTo>
                  <a:pt x="162597" y="-5102"/>
                  <a:pt x="339750" y="15682"/>
                  <a:pt x="668603" y="0"/>
                </a:cubicBezTo>
                <a:cubicBezTo>
                  <a:pt x="997456" y="-15682"/>
                  <a:pt x="1063968" y="-7112"/>
                  <a:pt x="1337206" y="0"/>
                </a:cubicBezTo>
                <a:cubicBezTo>
                  <a:pt x="1610444" y="7112"/>
                  <a:pt x="1608083" y="-20841"/>
                  <a:pt x="1830847" y="0"/>
                </a:cubicBezTo>
                <a:cubicBezTo>
                  <a:pt x="2053611" y="20841"/>
                  <a:pt x="2302336" y="11924"/>
                  <a:pt x="2543190" y="0"/>
                </a:cubicBezTo>
                <a:cubicBezTo>
                  <a:pt x="2784044" y="-11924"/>
                  <a:pt x="2976909" y="25150"/>
                  <a:pt x="3168053" y="0"/>
                </a:cubicBezTo>
                <a:cubicBezTo>
                  <a:pt x="3359197" y="-25150"/>
                  <a:pt x="3549848" y="-21819"/>
                  <a:pt x="3661694" y="0"/>
                </a:cubicBezTo>
                <a:cubicBezTo>
                  <a:pt x="3773540" y="21819"/>
                  <a:pt x="4086212" y="27677"/>
                  <a:pt x="4374037" y="0"/>
                </a:cubicBezTo>
                <a:cubicBezTo>
                  <a:pt x="4364992" y="145529"/>
                  <a:pt x="4375664" y="355447"/>
                  <a:pt x="4374037" y="639888"/>
                </a:cubicBezTo>
                <a:cubicBezTo>
                  <a:pt x="4372410" y="924329"/>
                  <a:pt x="4376588" y="1031744"/>
                  <a:pt x="4374037" y="1261138"/>
                </a:cubicBezTo>
                <a:cubicBezTo>
                  <a:pt x="4371487" y="1490532"/>
                  <a:pt x="4391411" y="1667965"/>
                  <a:pt x="4374037" y="1863750"/>
                </a:cubicBezTo>
                <a:cubicBezTo>
                  <a:pt x="4215428" y="1997839"/>
                  <a:pt x="4078384" y="2154910"/>
                  <a:pt x="4001278" y="2236509"/>
                </a:cubicBezTo>
                <a:cubicBezTo>
                  <a:pt x="3810634" y="2219467"/>
                  <a:pt x="3623905" y="2262735"/>
                  <a:pt x="3454437" y="2236509"/>
                </a:cubicBezTo>
                <a:cubicBezTo>
                  <a:pt x="3284969" y="2210283"/>
                  <a:pt x="3111856" y="2230345"/>
                  <a:pt x="2907595" y="2236509"/>
                </a:cubicBezTo>
                <a:cubicBezTo>
                  <a:pt x="2703334" y="2242673"/>
                  <a:pt x="2404921" y="2227825"/>
                  <a:pt x="2240716" y="2236509"/>
                </a:cubicBezTo>
                <a:cubicBezTo>
                  <a:pt x="2076511" y="2245193"/>
                  <a:pt x="1749330" y="2232900"/>
                  <a:pt x="1613849" y="2236509"/>
                </a:cubicBezTo>
                <a:cubicBezTo>
                  <a:pt x="1478368" y="2240118"/>
                  <a:pt x="1088763" y="2251016"/>
                  <a:pt x="906956" y="2236509"/>
                </a:cubicBezTo>
                <a:cubicBezTo>
                  <a:pt x="725149" y="2222002"/>
                  <a:pt x="251142" y="2195067"/>
                  <a:pt x="0" y="2236509"/>
                </a:cubicBezTo>
                <a:cubicBezTo>
                  <a:pt x="16627" y="2050543"/>
                  <a:pt x="5390" y="1909218"/>
                  <a:pt x="0" y="1744477"/>
                </a:cubicBezTo>
                <a:cubicBezTo>
                  <a:pt x="-5390" y="1579736"/>
                  <a:pt x="10028" y="1414371"/>
                  <a:pt x="0" y="1140620"/>
                </a:cubicBezTo>
                <a:cubicBezTo>
                  <a:pt x="-10028" y="866869"/>
                  <a:pt x="-18307" y="843168"/>
                  <a:pt x="0" y="581492"/>
                </a:cubicBezTo>
                <a:cubicBezTo>
                  <a:pt x="18307" y="319816"/>
                  <a:pt x="22076" y="146930"/>
                  <a:pt x="0" y="0"/>
                </a:cubicBezTo>
                <a:close/>
              </a:path>
              <a:path w="4374037" h="2236509" fill="darkenLess" stroke="0" extrusionOk="0">
                <a:moveTo>
                  <a:pt x="4001278" y="2236509"/>
                </a:moveTo>
                <a:cubicBezTo>
                  <a:pt x="4031616" y="2160960"/>
                  <a:pt x="4047095" y="2050926"/>
                  <a:pt x="4075830" y="1938302"/>
                </a:cubicBezTo>
                <a:cubicBezTo>
                  <a:pt x="4181761" y="1905692"/>
                  <a:pt x="4249891" y="1881588"/>
                  <a:pt x="4374037" y="1863750"/>
                </a:cubicBezTo>
                <a:cubicBezTo>
                  <a:pt x="4288170" y="1935995"/>
                  <a:pt x="4169043" y="2046037"/>
                  <a:pt x="4001278" y="2236509"/>
                </a:cubicBezTo>
                <a:close/>
              </a:path>
              <a:path w="4374037" h="2236509" fill="none" extrusionOk="0">
                <a:moveTo>
                  <a:pt x="4001278" y="2236509"/>
                </a:moveTo>
                <a:cubicBezTo>
                  <a:pt x="4037248" y="2094463"/>
                  <a:pt x="4054545" y="2014157"/>
                  <a:pt x="4075830" y="1938302"/>
                </a:cubicBezTo>
                <a:cubicBezTo>
                  <a:pt x="4195038" y="1905542"/>
                  <a:pt x="4258349" y="1906961"/>
                  <a:pt x="4374037" y="1863750"/>
                </a:cubicBezTo>
                <a:cubicBezTo>
                  <a:pt x="4205512" y="2052598"/>
                  <a:pt x="4140994" y="2078822"/>
                  <a:pt x="4001278" y="2236509"/>
                </a:cubicBezTo>
                <a:cubicBezTo>
                  <a:pt x="3754603" y="2257281"/>
                  <a:pt x="3659115" y="2262232"/>
                  <a:pt x="3374411" y="2236509"/>
                </a:cubicBezTo>
                <a:cubicBezTo>
                  <a:pt x="3089707" y="2210786"/>
                  <a:pt x="3028874" y="2207223"/>
                  <a:pt x="2707531" y="2236509"/>
                </a:cubicBezTo>
                <a:cubicBezTo>
                  <a:pt x="2386188" y="2265795"/>
                  <a:pt x="2316905" y="2260900"/>
                  <a:pt x="2160690" y="2236509"/>
                </a:cubicBezTo>
                <a:cubicBezTo>
                  <a:pt x="2004475" y="2212118"/>
                  <a:pt x="1653448" y="2202423"/>
                  <a:pt x="1413785" y="2236509"/>
                </a:cubicBezTo>
                <a:cubicBezTo>
                  <a:pt x="1174122" y="2270595"/>
                  <a:pt x="1034663" y="2210657"/>
                  <a:pt x="666880" y="2236509"/>
                </a:cubicBezTo>
                <a:cubicBezTo>
                  <a:pt x="299098" y="2262361"/>
                  <a:pt x="310343" y="2223749"/>
                  <a:pt x="0" y="2236509"/>
                </a:cubicBezTo>
                <a:cubicBezTo>
                  <a:pt x="-1005" y="2124864"/>
                  <a:pt x="-17749" y="1856352"/>
                  <a:pt x="0" y="1744477"/>
                </a:cubicBezTo>
                <a:cubicBezTo>
                  <a:pt x="17749" y="1632602"/>
                  <a:pt x="19788" y="1349630"/>
                  <a:pt x="0" y="1230080"/>
                </a:cubicBezTo>
                <a:cubicBezTo>
                  <a:pt x="-19788" y="1110530"/>
                  <a:pt x="-21976" y="880494"/>
                  <a:pt x="0" y="715683"/>
                </a:cubicBezTo>
                <a:cubicBezTo>
                  <a:pt x="21976" y="550872"/>
                  <a:pt x="-8051" y="265211"/>
                  <a:pt x="0" y="0"/>
                </a:cubicBezTo>
                <a:cubicBezTo>
                  <a:pt x="188927" y="-8683"/>
                  <a:pt x="346425" y="-13294"/>
                  <a:pt x="493641" y="0"/>
                </a:cubicBezTo>
                <a:cubicBezTo>
                  <a:pt x="640857" y="13294"/>
                  <a:pt x="911613" y="-16850"/>
                  <a:pt x="1205984" y="0"/>
                </a:cubicBezTo>
                <a:cubicBezTo>
                  <a:pt x="1500355" y="16850"/>
                  <a:pt x="1524457" y="23572"/>
                  <a:pt x="1699626" y="0"/>
                </a:cubicBezTo>
                <a:cubicBezTo>
                  <a:pt x="1874795" y="-23572"/>
                  <a:pt x="2160770" y="-19522"/>
                  <a:pt x="2368229" y="0"/>
                </a:cubicBezTo>
                <a:cubicBezTo>
                  <a:pt x="2575688" y="19522"/>
                  <a:pt x="2726968" y="18145"/>
                  <a:pt x="3080572" y="0"/>
                </a:cubicBezTo>
                <a:cubicBezTo>
                  <a:pt x="3434176" y="-18145"/>
                  <a:pt x="3380275" y="8102"/>
                  <a:pt x="3574213" y="0"/>
                </a:cubicBezTo>
                <a:cubicBezTo>
                  <a:pt x="3768151" y="-8102"/>
                  <a:pt x="4004899" y="37017"/>
                  <a:pt x="4374037" y="0"/>
                </a:cubicBezTo>
                <a:cubicBezTo>
                  <a:pt x="4373177" y="174445"/>
                  <a:pt x="4371049" y="459347"/>
                  <a:pt x="4374037" y="583975"/>
                </a:cubicBezTo>
                <a:cubicBezTo>
                  <a:pt x="4377025" y="708603"/>
                  <a:pt x="4402856" y="987913"/>
                  <a:pt x="4374037" y="1167950"/>
                </a:cubicBezTo>
                <a:cubicBezTo>
                  <a:pt x="4345218" y="1347987"/>
                  <a:pt x="4376404" y="1651631"/>
                  <a:pt x="4374037" y="1863750"/>
                </a:cubicBezTo>
              </a:path>
              <a:path w="4374037" h="2236509" fill="none" stroke="0" extrusionOk="0">
                <a:moveTo>
                  <a:pt x="4001278" y="2236509"/>
                </a:moveTo>
                <a:cubicBezTo>
                  <a:pt x="4033058" y="2168995"/>
                  <a:pt x="4042619" y="2022340"/>
                  <a:pt x="4075830" y="1938302"/>
                </a:cubicBezTo>
                <a:cubicBezTo>
                  <a:pt x="4140053" y="1936441"/>
                  <a:pt x="4306319" y="1873561"/>
                  <a:pt x="4374037" y="1863750"/>
                </a:cubicBezTo>
                <a:cubicBezTo>
                  <a:pt x="4214926" y="2052018"/>
                  <a:pt x="4108136" y="2116942"/>
                  <a:pt x="4001278" y="2236509"/>
                </a:cubicBezTo>
                <a:cubicBezTo>
                  <a:pt x="3805798" y="2251915"/>
                  <a:pt x="3725760" y="2256082"/>
                  <a:pt x="3454437" y="2236509"/>
                </a:cubicBezTo>
                <a:cubicBezTo>
                  <a:pt x="3183114" y="2216936"/>
                  <a:pt x="3118196" y="2226283"/>
                  <a:pt x="2787557" y="2236509"/>
                </a:cubicBezTo>
                <a:cubicBezTo>
                  <a:pt x="2456918" y="2246735"/>
                  <a:pt x="2343040" y="2222962"/>
                  <a:pt x="2040652" y="2236509"/>
                </a:cubicBezTo>
                <a:cubicBezTo>
                  <a:pt x="1738264" y="2250056"/>
                  <a:pt x="1527869" y="2222873"/>
                  <a:pt x="1333759" y="2236509"/>
                </a:cubicBezTo>
                <a:cubicBezTo>
                  <a:pt x="1139649" y="2250145"/>
                  <a:pt x="913830" y="2206415"/>
                  <a:pt x="626867" y="2236509"/>
                </a:cubicBezTo>
                <a:cubicBezTo>
                  <a:pt x="339904" y="2266603"/>
                  <a:pt x="206185" y="2252595"/>
                  <a:pt x="0" y="2236509"/>
                </a:cubicBezTo>
                <a:cubicBezTo>
                  <a:pt x="12079" y="2097952"/>
                  <a:pt x="15971" y="1887566"/>
                  <a:pt x="0" y="1677382"/>
                </a:cubicBezTo>
                <a:cubicBezTo>
                  <a:pt x="-15971" y="1467198"/>
                  <a:pt x="-26486" y="1300020"/>
                  <a:pt x="0" y="1095889"/>
                </a:cubicBezTo>
                <a:cubicBezTo>
                  <a:pt x="26486" y="891758"/>
                  <a:pt x="4171" y="660181"/>
                  <a:pt x="0" y="514397"/>
                </a:cubicBezTo>
                <a:cubicBezTo>
                  <a:pt x="-4171" y="368613"/>
                  <a:pt x="-19691" y="206847"/>
                  <a:pt x="0" y="0"/>
                </a:cubicBezTo>
                <a:cubicBezTo>
                  <a:pt x="212778" y="-25260"/>
                  <a:pt x="325622" y="-24206"/>
                  <a:pt x="537382" y="0"/>
                </a:cubicBezTo>
                <a:cubicBezTo>
                  <a:pt x="749142" y="24206"/>
                  <a:pt x="843547" y="-8758"/>
                  <a:pt x="1074763" y="0"/>
                </a:cubicBezTo>
                <a:cubicBezTo>
                  <a:pt x="1305979" y="8758"/>
                  <a:pt x="1404223" y="-8617"/>
                  <a:pt x="1612145" y="0"/>
                </a:cubicBezTo>
                <a:cubicBezTo>
                  <a:pt x="1820067" y="8617"/>
                  <a:pt x="2046063" y="-28553"/>
                  <a:pt x="2324488" y="0"/>
                </a:cubicBezTo>
                <a:cubicBezTo>
                  <a:pt x="2602913" y="28553"/>
                  <a:pt x="2709833" y="15194"/>
                  <a:pt x="2949351" y="0"/>
                </a:cubicBezTo>
                <a:cubicBezTo>
                  <a:pt x="3188869" y="-15194"/>
                  <a:pt x="3374811" y="23053"/>
                  <a:pt x="3530473" y="0"/>
                </a:cubicBezTo>
                <a:cubicBezTo>
                  <a:pt x="3686135" y="-23053"/>
                  <a:pt x="4011235" y="30560"/>
                  <a:pt x="4374037" y="0"/>
                </a:cubicBezTo>
                <a:cubicBezTo>
                  <a:pt x="4393242" y="170260"/>
                  <a:pt x="4383227" y="430932"/>
                  <a:pt x="4374037" y="658525"/>
                </a:cubicBezTo>
                <a:cubicBezTo>
                  <a:pt x="4364847" y="886119"/>
                  <a:pt x="4369476" y="955570"/>
                  <a:pt x="4374037" y="1242500"/>
                </a:cubicBezTo>
                <a:cubicBezTo>
                  <a:pt x="4378598" y="1529431"/>
                  <a:pt x="4394137" y="1615297"/>
                  <a:pt x="4374037" y="1863750"/>
                </a:cubicBezTo>
              </a:path>
            </a:pathLst>
          </a:custGeom>
          <a:solidFill>
            <a:srgbClr val="92D050"/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3600" b="1" dirty="0">
                <a:solidFill>
                  <a:schemeClr val="tx1"/>
                </a:solidFill>
                <a:ea typeface="Calibri" panose="020F0502020204030204" pitchFamily="34" charset="0"/>
              </a:rPr>
              <a:t>B</a:t>
            </a:r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itka kod Midwaya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C1D5CC-5C8A-42F5-987F-644AFE5F4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" y="1216934"/>
            <a:ext cx="7202805" cy="564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ksplozija: 14 točaka 6">
            <a:extLst>
              <a:ext uri="{FF2B5EF4-FFF2-40B4-BE49-F238E27FC236}">
                <a16:creationId xmlns:a16="http://schemas.microsoft.com/office/drawing/2014/main" id="{6FCA8DC3-B674-4A10-A760-2E46764A04A3}"/>
              </a:ext>
            </a:extLst>
          </p:cNvPr>
          <p:cNvSpPr/>
          <p:nvPr/>
        </p:nvSpPr>
        <p:spPr>
          <a:xfrm rot="577755">
            <a:off x="4887064" y="2962799"/>
            <a:ext cx="1310536" cy="1233307"/>
          </a:xfrm>
          <a:custGeom>
            <a:avLst/>
            <a:gdLst>
              <a:gd name="connsiteX0" fmla="*/ 695433 w 1310536"/>
              <a:gd name="connsiteY0" fmla="*/ 247917 h 1233307"/>
              <a:gd name="connsiteX1" fmla="*/ 897353 w 1310536"/>
              <a:gd name="connsiteY1" fmla="*/ 0 h 1233307"/>
              <a:gd name="connsiteX2" fmla="*/ 881274 w 1310536"/>
              <a:gd name="connsiteY2" fmla="*/ 329852 h 1233307"/>
              <a:gd name="connsiteX3" fmla="*/ 1092538 w 1310536"/>
              <a:gd name="connsiteY3" fmla="*/ 181113 h 1233307"/>
              <a:gd name="connsiteX4" fmla="*/ 993823 w 1310536"/>
              <a:gd name="connsiteY4" fmla="*/ 372961 h 1233307"/>
              <a:gd name="connsiteX5" fmla="*/ 1310536 w 1310536"/>
              <a:gd name="connsiteY5" fmla="*/ 379413 h 1233307"/>
              <a:gd name="connsiteX6" fmla="*/ 1030530 w 1310536"/>
              <a:gd name="connsiteY6" fmla="*/ 536831 h 1233307"/>
              <a:gd name="connsiteX7" fmla="*/ 1108495 w 1310536"/>
              <a:gd name="connsiteY7" fmla="*/ 644631 h 1233307"/>
              <a:gd name="connsiteX8" fmla="*/ 993823 w 1310536"/>
              <a:gd name="connsiteY8" fmla="*/ 702870 h 1233307"/>
              <a:gd name="connsiteX9" fmla="*/ 1145323 w 1310536"/>
              <a:gd name="connsiteY9" fmla="*/ 892548 h 1233307"/>
              <a:gd name="connsiteX10" fmla="*/ 888252 w 1310536"/>
              <a:gd name="connsiteY10" fmla="*/ 819349 h 1233307"/>
              <a:gd name="connsiteX11" fmla="*/ 906575 w 1310536"/>
              <a:gd name="connsiteY11" fmla="*/ 991784 h 1233307"/>
              <a:gd name="connsiteX12" fmla="*/ 738996 w 1310536"/>
              <a:gd name="connsiteY12" fmla="*/ 909849 h 1233307"/>
              <a:gd name="connsiteX13" fmla="*/ 704534 w 1310536"/>
              <a:gd name="connsiteY13" fmla="*/ 1075831 h 1233307"/>
              <a:gd name="connsiteX14" fmla="*/ 598963 w 1310536"/>
              <a:gd name="connsiteY14" fmla="*/ 991784 h 1233307"/>
              <a:gd name="connsiteX15" fmla="*/ 527854 w 1310536"/>
              <a:gd name="connsiteY15" fmla="*/ 1125506 h 1233307"/>
              <a:gd name="connsiteX16" fmla="*/ 456685 w 1310536"/>
              <a:gd name="connsiteY16" fmla="*/ 1034893 h 1233307"/>
              <a:gd name="connsiteX17" fmla="*/ 298328 w 1310536"/>
              <a:gd name="connsiteY17" fmla="*/ 1233307 h 1233307"/>
              <a:gd name="connsiteX18" fmla="*/ 291533 w 1310536"/>
              <a:gd name="connsiteY18" fmla="*/ 1041459 h 1233307"/>
              <a:gd name="connsiteX19" fmla="*/ 77964 w 1310536"/>
              <a:gd name="connsiteY19" fmla="*/ 1017763 h 1233307"/>
              <a:gd name="connsiteX20" fmla="*/ 202040 w 1310536"/>
              <a:gd name="connsiteY20" fmla="*/ 877589 h 1233307"/>
              <a:gd name="connsiteX21" fmla="*/ 0 w 1310536"/>
              <a:gd name="connsiteY21" fmla="*/ 735245 h 1233307"/>
              <a:gd name="connsiteX22" fmla="*/ 238748 w 1310536"/>
              <a:gd name="connsiteY22" fmla="*/ 661874 h 1233307"/>
              <a:gd name="connsiteX23" fmla="*/ 71108 w 1310536"/>
              <a:gd name="connsiteY23" fmla="*/ 472196 h 1233307"/>
              <a:gd name="connsiteX24" fmla="*/ 325935 w 1310536"/>
              <a:gd name="connsiteY24" fmla="*/ 446331 h 1233307"/>
              <a:gd name="connsiteX25" fmla="*/ 273149 w 1310536"/>
              <a:gd name="connsiteY25" fmla="*/ 206978 h 1233307"/>
              <a:gd name="connsiteX26" fmla="*/ 518753 w 1310536"/>
              <a:gd name="connsiteY26" fmla="*/ 364396 h 1233307"/>
              <a:gd name="connsiteX27" fmla="*/ 589862 w 1310536"/>
              <a:gd name="connsiteY27" fmla="*/ 107743 h 1233307"/>
              <a:gd name="connsiteX28" fmla="*/ 695433 w 1310536"/>
              <a:gd name="connsiteY28" fmla="*/ 247917 h 1233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10536" h="1233307" extrusionOk="0">
                <a:moveTo>
                  <a:pt x="695433" y="247917"/>
                </a:moveTo>
                <a:cubicBezTo>
                  <a:pt x="734434" y="185288"/>
                  <a:pt x="844967" y="105757"/>
                  <a:pt x="897353" y="0"/>
                </a:cubicBezTo>
                <a:cubicBezTo>
                  <a:pt x="900780" y="108234"/>
                  <a:pt x="870465" y="208269"/>
                  <a:pt x="881274" y="329852"/>
                </a:cubicBezTo>
                <a:cubicBezTo>
                  <a:pt x="976711" y="249787"/>
                  <a:pt x="999346" y="255670"/>
                  <a:pt x="1092538" y="181113"/>
                </a:cubicBezTo>
                <a:cubicBezTo>
                  <a:pt x="1068738" y="252251"/>
                  <a:pt x="1018381" y="284403"/>
                  <a:pt x="993823" y="372961"/>
                </a:cubicBezTo>
                <a:cubicBezTo>
                  <a:pt x="1064880" y="360055"/>
                  <a:pt x="1201789" y="401441"/>
                  <a:pt x="1310536" y="379413"/>
                </a:cubicBezTo>
                <a:cubicBezTo>
                  <a:pt x="1178771" y="459720"/>
                  <a:pt x="1133711" y="444559"/>
                  <a:pt x="1030530" y="536831"/>
                </a:cubicBezTo>
                <a:cubicBezTo>
                  <a:pt x="1059836" y="554138"/>
                  <a:pt x="1066605" y="612282"/>
                  <a:pt x="1108495" y="644631"/>
                </a:cubicBezTo>
                <a:cubicBezTo>
                  <a:pt x="1065800" y="683261"/>
                  <a:pt x="1041603" y="663976"/>
                  <a:pt x="993823" y="702870"/>
                </a:cubicBezTo>
                <a:cubicBezTo>
                  <a:pt x="1046130" y="759373"/>
                  <a:pt x="1072753" y="815921"/>
                  <a:pt x="1145323" y="892548"/>
                </a:cubicBezTo>
                <a:cubicBezTo>
                  <a:pt x="1009995" y="880267"/>
                  <a:pt x="989960" y="830639"/>
                  <a:pt x="888252" y="819349"/>
                </a:cubicBezTo>
                <a:cubicBezTo>
                  <a:pt x="897779" y="868334"/>
                  <a:pt x="905940" y="938168"/>
                  <a:pt x="906575" y="991784"/>
                </a:cubicBezTo>
                <a:cubicBezTo>
                  <a:pt x="852531" y="982222"/>
                  <a:pt x="795507" y="916566"/>
                  <a:pt x="738996" y="909849"/>
                </a:cubicBezTo>
                <a:cubicBezTo>
                  <a:pt x="732856" y="960503"/>
                  <a:pt x="713833" y="1000746"/>
                  <a:pt x="704534" y="1075831"/>
                </a:cubicBezTo>
                <a:cubicBezTo>
                  <a:pt x="678866" y="1062580"/>
                  <a:pt x="628460" y="1011761"/>
                  <a:pt x="598963" y="991784"/>
                </a:cubicBezTo>
                <a:cubicBezTo>
                  <a:pt x="572439" y="1057919"/>
                  <a:pt x="544730" y="1085343"/>
                  <a:pt x="527854" y="1125506"/>
                </a:cubicBezTo>
                <a:cubicBezTo>
                  <a:pt x="494195" y="1084931"/>
                  <a:pt x="478412" y="1052503"/>
                  <a:pt x="456685" y="1034893"/>
                </a:cubicBezTo>
                <a:cubicBezTo>
                  <a:pt x="400620" y="1108615"/>
                  <a:pt x="330864" y="1150232"/>
                  <a:pt x="298328" y="1233307"/>
                </a:cubicBezTo>
                <a:cubicBezTo>
                  <a:pt x="293675" y="1156001"/>
                  <a:pt x="287814" y="1114785"/>
                  <a:pt x="291533" y="1041459"/>
                </a:cubicBezTo>
                <a:cubicBezTo>
                  <a:pt x="238425" y="1056247"/>
                  <a:pt x="144677" y="1011223"/>
                  <a:pt x="77964" y="1017763"/>
                </a:cubicBezTo>
                <a:cubicBezTo>
                  <a:pt x="113556" y="964795"/>
                  <a:pt x="156125" y="938929"/>
                  <a:pt x="202040" y="877589"/>
                </a:cubicBezTo>
                <a:cubicBezTo>
                  <a:pt x="114936" y="837200"/>
                  <a:pt x="61991" y="747350"/>
                  <a:pt x="0" y="735245"/>
                </a:cubicBezTo>
                <a:cubicBezTo>
                  <a:pt x="116532" y="694392"/>
                  <a:pt x="146544" y="692315"/>
                  <a:pt x="238748" y="661874"/>
                </a:cubicBezTo>
                <a:cubicBezTo>
                  <a:pt x="170009" y="599619"/>
                  <a:pt x="158947" y="545937"/>
                  <a:pt x="71108" y="472196"/>
                </a:cubicBezTo>
                <a:cubicBezTo>
                  <a:pt x="181832" y="454939"/>
                  <a:pt x="206591" y="469429"/>
                  <a:pt x="325935" y="446331"/>
                </a:cubicBezTo>
                <a:cubicBezTo>
                  <a:pt x="276588" y="345546"/>
                  <a:pt x="293284" y="282149"/>
                  <a:pt x="273149" y="206978"/>
                </a:cubicBezTo>
                <a:cubicBezTo>
                  <a:pt x="380359" y="263767"/>
                  <a:pt x="410445" y="324551"/>
                  <a:pt x="518753" y="364396"/>
                </a:cubicBezTo>
                <a:cubicBezTo>
                  <a:pt x="530922" y="307246"/>
                  <a:pt x="589769" y="195135"/>
                  <a:pt x="589862" y="107743"/>
                </a:cubicBezTo>
                <a:cubicBezTo>
                  <a:pt x="621647" y="135987"/>
                  <a:pt x="662826" y="223151"/>
                  <a:pt x="695433" y="247917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845644417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3831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9DA33CA-6149-44E5-8AD4-356A9F36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4049"/>
            <a:ext cx="6593840" cy="5663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ksplozija: 14 točaka 5">
            <a:extLst>
              <a:ext uri="{FF2B5EF4-FFF2-40B4-BE49-F238E27FC236}">
                <a16:creationId xmlns:a16="http://schemas.microsoft.com/office/drawing/2014/main" id="{62AC7BE1-AA03-46F1-B09B-BE5309FABB33}"/>
              </a:ext>
            </a:extLst>
          </p:cNvPr>
          <p:cNvSpPr/>
          <p:nvPr/>
        </p:nvSpPr>
        <p:spPr>
          <a:xfrm rot="802183">
            <a:off x="4524864" y="6080287"/>
            <a:ext cx="1046376" cy="952108"/>
          </a:xfrm>
          <a:custGeom>
            <a:avLst/>
            <a:gdLst>
              <a:gd name="connsiteX0" fmla="*/ 555257 w 1046376"/>
              <a:gd name="connsiteY0" fmla="*/ 191391 h 952108"/>
              <a:gd name="connsiteX1" fmla="*/ 716476 w 1046376"/>
              <a:gd name="connsiteY1" fmla="*/ 0 h 952108"/>
              <a:gd name="connsiteX2" fmla="*/ 703639 w 1046376"/>
              <a:gd name="connsiteY2" fmla="*/ 254644 h 952108"/>
              <a:gd name="connsiteX3" fmla="*/ 872319 w 1046376"/>
              <a:gd name="connsiteY3" fmla="*/ 139818 h 952108"/>
              <a:gd name="connsiteX4" fmla="*/ 793501 w 1046376"/>
              <a:gd name="connsiteY4" fmla="*/ 287924 h 952108"/>
              <a:gd name="connsiteX5" fmla="*/ 1046376 w 1046376"/>
              <a:gd name="connsiteY5" fmla="*/ 292905 h 952108"/>
              <a:gd name="connsiteX6" fmla="*/ 822810 w 1046376"/>
              <a:gd name="connsiteY6" fmla="*/ 414431 h 952108"/>
              <a:gd name="connsiteX7" fmla="*/ 885059 w 1046376"/>
              <a:gd name="connsiteY7" fmla="*/ 497652 h 952108"/>
              <a:gd name="connsiteX8" fmla="*/ 793501 w 1046376"/>
              <a:gd name="connsiteY8" fmla="*/ 542613 h 952108"/>
              <a:gd name="connsiteX9" fmla="*/ 914464 w 1046376"/>
              <a:gd name="connsiteY9" fmla="*/ 689044 h 952108"/>
              <a:gd name="connsiteX10" fmla="*/ 709210 w 1046376"/>
              <a:gd name="connsiteY10" fmla="*/ 632534 h 952108"/>
              <a:gd name="connsiteX11" fmla="*/ 723840 w 1046376"/>
              <a:gd name="connsiteY11" fmla="*/ 765653 h 952108"/>
              <a:gd name="connsiteX12" fmla="*/ 590039 w 1046376"/>
              <a:gd name="connsiteY12" fmla="*/ 702400 h 952108"/>
              <a:gd name="connsiteX13" fmla="*/ 562523 w 1046376"/>
              <a:gd name="connsiteY13" fmla="*/ 830537 h 952108"/>
              <a:gd name="connsiteX14" fmla="*/ 478232 w 1046376"/>
              <a:gd name="connsiteY14" fmla="*/ 765653 h 952108"/>
              <a:gd name="connsiteX15" fmla="*/ 421457 w 1046376"/>
              <a:gd name="connsiteY15" fmla="*/ 868886 h 952108"/>
              <a:gd name="connsiteX16" fmla="*/ 364632 w 1046376"/>
              <a:gd name="connsiteY16" fmla="*/ 798933 h 952108"/>
              <a:gd name="connsiteX17" fmla="*/ 238195 w 1046376"/>
              <a:gd name="connsiteY17" fmla="*/ 952108 h 952108"/>
              <a:gd name="connsiteX18" fmla="*/ 232770 w 1046376"/>
              <a:gd name="connsiteY18" fmla="*/ 804002 h 952108"/>
              <a:gd name="connsiteX19" fmla="*/ 62249 w 1046376"/>
              <a:gd name="connsiteY19" fmla="*/ 785709 h 952108"/>
              <a:gd name="connsiteX20" fmla="*/ 161316 w 1046376"/>
              <a:gd name="connsiteY20" fmla="*/ 677495 h 952108"/>
              <a:gd name="connsiteX21" fmla="*/ 0 w 1046376"/>
              <a:gd name="connsiteY21" fmla="*/ 567606 h 952108"/>
              <a:gd name="connsiteX22" fmla="*/ 190624 w 1046376"/>
              <a:gd name="connsiteY22" fmla="*/ 510964 h 952108"/>
              <a:gd name="connsiteX23" fmla="*/ 56775 w 1046376"/>
              <a:gd name="connsiteY23" fmla="*/ 364533 h 952108"/>
              <a:gd name="connsiteX24" fmla="*/ 260237 w 1046376"/>
              <a:gd name="connsiteY24" fmla="*/ 344566 h 952108"/>
              <a:gd name="connsiteX25" fmla="*/ 218091 w 1046376"/>
              <a:gd name="connsiteY25" fmla="*/ 159786 h 952108"/>
              <a:gd name="connsiteX26" fmla="*/ 414190 w 1046376"/>
              <a:gd name="connsiteY26" fmla="*/ 281312 h 952108"/>
              <a:gd name="connsiteX27" fmla="*/ 470966 w 1046376"/>
              <a:gd name="connsiteY27" fmla="*/ 83177 h 952108"/>
              <a:gd name="connsiteX28" fmla="*/ 555257 w 1046376"/>
              <a:gd name="connsiteY28" fmla="*/ 191391 h 95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46376" h="952108" extrusionOk="0">
                <a:moveTo>
                  <a:pt x="555257" y="191391"/>
                </a:moveTo>
                <a:cubicBezTo>
                  <a:pt x="598506" y="123233"/>
                  <a:pt x="677019" y="91144"/>
                  <a:pt x="716476" y="0"/>
                </a:cubicBezTo>
                <a:cubicBezTo>
                  <a:pt x="725761" y="82215"/>
                  <a:pt x="688918" y="156096"/>
                  <a:pt x="703639" y="254644"/>
                </a:cubicBezTo>
                <a:cubicBezTo>
                  <a:pt x="760474" y="193174"/>
                  <a:pt x="807156" y="184317"/>
                  <a:pt x="872319" y="139818"/>
                </a:cubicBezTo>
                <a:cubicBezTo>
                  <a:pt x="858736" y="206141"/>
                  <a:pt x="814001" y="228234"/>
                  <a:pt x="793501" y="287924"/>
                </a:cubicBezTo>
                <a:cubicBezTo>
                  <a:pt x="885593" y="286053"/>
                  <a:pt x="967857" y="314543"/>
                  <a:pt x="1046376" y="292905"/>
                </a:cubicBezTo>
                <a:cubicBezTo>
                  <a:pt x="983585" y="347530"/>
                  <a:pt x="898822" y="344964"/>
                  <a:pt x="822810" y="414431"/>
                </a:cubicBezTo>
                <a:cubicBezTo>
                  <a:pt x="855803" y="440401"/>
                  <a:pt x="863412" y="485994"/>
                  <a:pt x="885059" y="497652"/>
                </a:cubicBezTo>
                <a:cubicBezTo>
                  <a:pt x="861606" y="513039"/>
                  <a:pt x="831122" y="515092"/>
                  <a:pt x="793501" y="542613"/>
                </a:cubicBezTo>
                <a:cubicBezTo>
                  <a:pt x="823732" y="572206"/>
                  <a:pt x="857641" y="625297"/>
                  <a:pt x="914464" y="689044"/>
                </a:cubicBezTo>
                <a:cubicBezTo>
                  <a:pt x="861154" y="686257"/>
                  <a:pt x="809843" y="636626"/>
                  <a:pt x="709210" y="632534"/>
                </a:cubicBezTo>
                <a:cubicBezTo>
                  <a:pt x="715297" y="673932"/>
                  <a:pt x="727378" y="727222"/>
                  <a:pt x="723840" y="765653"/>
                </a:cubicBezTo>
                <a:cubicBezTo>
                  <a:pt x="668040" y="755971"/>
                  <a:pt x="644372" y="713520"/>
                  <a:pt x="590039" y="702400"/>
                </a:cubicBezTo>
                <a:cubicBezTo>
                  <a:pt x="589037" y="737352"/>
                  <a:pt x="554109" y="799212"/>
                  <a:pt x="562523" y="830537"/>
                </a:cubicBezTo>
                <a:cubicBezTo>
                  <a:pt x="526343" y="814414"/>
                  <a:pt x="506959" y="778793"/>
                  <a:pt x="478232" y="765653"/>
                </a:cubicBezTo>
                <a:cubicBezTo>
                  <a:pt x="461409" y="814636"/>
                  <a:pt x="429341" y="840462"/>
                  <a:pt x="421457" y="868886"/>
                </a:cubicBezTo>
                <a:cubicBezTo>
                  <a:pt x="397185" y="850417"/>
                  <a:pt x="376721" y="812347"/>
                  <a:pt x="364632" y="798933"/>
                </a:cubicBezTo>
                <a:cubicBezTo>
                  <a:pt x="324125" y="878737"/>
                  <a:pt x="254608" y="904344"/>
                  <a:pt x="238195" y="952108"/>
                </a:cubicBezTo>
                <a:cubicBezTo>
                  <a:pt x="235280" y="896514"/>
                  <a:pt x="230508" y="859744"/>
                  <a:pt x="232770" y="804002"/>
                </a:cubicBezTo>
                <a:cubicBezTo>
                  <a:pt x="166978" y="802907"/>
                  <a:pt x="103500" y="771687"/>
                  <a:pt x="62249" y="785709"/>
                </a:cubicBezTo>
                <a:cubicBezTo>
                  <a:pt x="91296" y="744848"/>
                  <a:pt x="147046" y="708164"/>
                  <a:pt x="161316" y="677495"/>
                </a:cubicBezTo>
                <a:cubicBezTo>
                  <a:pt x="105764" y="656236"/>
                  <a:pt x="62597" y="589996"/>
                  <a:pt x="0" y="567606"/>
                </a:cubicBezTo>
                <a:cubicBezTo>
                  <a:pt x="61866" y="544718"/>
                  <a:pt x="121915" y="544534"/>
                  <a:pt x="190624" y="510964"/>
                </a:cubicBezTo>
                <a:cubicBezTo>
                  <a:pt x="107737" y="454744"/>
                  <a:pt x="110595" y="408899"/>
                  <a:pt x="56775" y="364533"/>
                </a:cubicBezTo>
                <a:cubicBezTo>
                  <a:pt x="108479" y="354227"/>
                  <a:pt x="168355" y="368799"/>
                  <a:pt x="260237" y="344566"/>
                </a:cubicBezTo>
                <a:cubicBezTo>
                  <a:pt x="226624" y="255969"/>
                  <a:pt x="234737" y="224465"/>
                  <a:pt x="218091" y="159786"/>
                </a:cubicBezTo>
                <a:cubicBezTo>
                  <a:pt x="290084" y="194534"/>
                  <a:pt x="356124" y="262675"/>
                  <a:pt x="414190" y="281312"/>
                </a:cubicBezTo>
                <a:cubicBezTo>
                  <a:pt x="425765" y="235907"/>
                  <a:pt x="467253" y="168048"/>
                  <a:pt x="470966" y="83177"/>
                </a:cubicBezTo>
                <a:cubicBezTo>
                  <a:pt x="501573" y="101740"/>
                  <a:pt x="531468" y="170975"/>
                  <a:pt x="555257" y="191391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845644417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Eksplozija: 14 točaka 6">
            <a:extLst>
              <a:ext uri="{FF2B5EF4-FFF2-40B4-BE49-F238E27FC236}">
                <a16:creationId xmlns:a16="http://schemas.microsoft.com/office/drawing/2014/main" id="{6FCA8DC3-B674-4A10-A760-2E46764A04A3}"/>
              </a:ext>
            </a:extLst>
          </p:cNvPr>
          <p:cNvSpPr/>
          <p:nvPr/>
        </p:nvSpPr>
        <p:spPr>
          <a:xfrm>
            <a:off x="5676206" y="3052705"/>
            <a:ext cx="1046376" cy="952108"/>
          </a:xfrm>
          <a:custGeom>
            <a:avLst/>
            <a:gdLst>
              <a:gd name="connsiteX0" fmla="*/ 555257 w 1046376"/>
              <a:gd name="connsiteY0" fmla="*/ 191391 h 952108"/>
              <a:gd name="connsiteX1" fmla="*/ 716476 w 1046376"/>
              <a:gd name="connsiteY1" fmla="*/ 0 h 952108"/>
              <a:gd name="connsiteX2" fmla="*/ 703639 w 1046376"/>
              <a:gd name="connsiteY2" fmla="*/ 254644 h 952108"/>
              <a:gd name="connsiteX3" fmla="*/ 872319 w 1046376"/>
              <a:gd name="connsiteY3" fmla="*/ 139818 h 952108"/>
              <a:gd name="connsiteX4" fmla="*/ 793501 w 1046376"/>
              <a:gd name="connsiteY4" fmla="*/ 287924 h 952108"/>
              <a:gd name="connsiteX5" fmla="*/ 1046376 w 1046376"/>
              <a:gd name="connsiteY5" fmla="*/ 292905 h 952108"/>
              <a:gd name="connsiteX6" fmla="*/ 822810 w 1046376"/>
              <a:gd name="connsiteY6" fmla="*/ 414431 h 952108"/>
              <a:gd name="connsiteX7" fmla="*/ 885059 w 1046376"/>
              <a:gd name="connsiteY7" fmla="*/ 497652 h 952108"/>
              <a:gd name="connsiteX8" fmla="*/ 793501 w 1046376"/>
              <a:gd name="connsiteY8" fmla="*/ 542613 h 952108"/>
              <a:gd name="connsiteX9" fmla="*/ 914464 w 1046376"/>
              <a:gd name="connsiteY9" fmla="*/ 689044 h 952108"/>
              <a:gd name="connsiteX10" fmla="*/ 709210 w 1046376"/>
              <a:gd name="connsiteY10" fmla="*/ 632534 h 952108"/>
              <a:gd name="connsiteX11" fmla="*/ 723840 w 1046376"/>
              <a:gd name="connsiteY11" fmla="*/ 765653 h 952108"/>
              <a:gd name="connsiteX12" fmla="*/ 590039 w 1046376"/>
              <a:gd name="connsiteY12" fmla="*/ 702400 h 952108"/>
              <a:gd name="connsiteX13" fmla="*/ 562523 w 1046376"/>
              <a:gd name="connsiteY13" fmla="*/ 830537 h 952108"/>
              <a:gd name="connsiteX14" fmla="*/ 478232 w 1046376"/>
              <a:gd name="connsiteY14" fmla="*/ 765653 h 952108"/>
              <a:gd name="connsiteX15" fmla="*/ 421457 w 1046376"/>
              <a:gd name="connsiteY15" fmla="*/ 868886 h 952108"/>
              <a:gd name="connsiteX16" fmla="*/ 364632 w 1046376"/>
              <a:gd name="connsiteY16" fmla="*/ 798933 h 952108"/>
              <a:gd name="connsiteX17" fmla="*/ 238195 w 1046376"/>
              <a:gd name="connsiteY17" fmla="*/ 952108 h 952108"/>
              <a:gd name="connsiteX18" fmla="*/ 232770 w 1046376"/>
              <a:gd name="connsiteY18" fmla="*/ 804002 h 952108"/>
              <a:gd name="connsiteX19" fmla="*/ 62249 w 1046376"/>
              <a:gd name="connsiteY19" fmla="*/ 785709 h 952108"/>
              <a:gd name="connsiteX20" fmla="*/ 161316 w 1046376"/>
              <a:gd name="connsiteY20" fmla="*/ 677495 h 952108"/>
              <a:gd name="connsiteX21" fmla="*/ 0 w 1046376"/>
              <a:gd name="connsiteY21" fmla="*/ 567606 h 952108"/>
              <a:gd name="connsiteX22" fmla="*/ 190624 w 1046376"/>
              <a:gd name="connsiteY22" fmla="*/ 510964 h 952108"/>
              <a:gd name="connsiteX23" fmla="*/ 56775 w 1046376"/>
              <a:gd name="connsiteY23" fmla="*/ 364533 h 952108"/>
              <a:gd name="connsiteX24" fmla="*/ 260237 w 1046376"/>
              <a:gd name="connsiteY24" fmla="*/ 344566 h 952108"/>
              <a:gd name="connsiteX25" fmla="*/ 218091 w 1046376"/>
              <a:gd name="connsiteY25" fmla="*/ 159786 h 952108"/>
              <a:gd name="connsiteX26" fmla="*/ 414190 w 1046376"/>
              <a:gd name="connsiteY26" fmla="*/ 281312 h 952108"/>
              <a:gd name="connsiteX27" fmla="*/ 470966 w 1046376"/>
              <a:gd name="connsiteY27" fmla="*/ 83177 h 952108"/>
              <a:gd name="connsiteX28" fmla="*/ 555257 w 1046376"/>
              <a:gd name="connsiteY28" fmla="*/ 191391 h 95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46376" h="952108" extrusionOk="0">
                <a:moveTo>
                  <a:pt x="555257" y="191391"/>
                </a:moveTo>
                <a:cubicBezTo>
                  <a:pt x="598506" y="123233"/>
                  <a:pt x="677019" y="91144"/>
                  <a:pt x="716476" y="0"/>
                </a:cubicBezTo>
                <a:cubicBezTo>
                  <a:pt x="725761" y="82215"/>
                  <a:pt x="688918" y="156096"/>
                  <a:pt x="703639" y="254644"/>
                </a:cubicBezTo>
                <a:cubicBezTo>
                  <a:pt x="760474" y="193174"/>
                  <a:pt x="807156" y="184317"/>
                  <a:pt x="872319" y="139818"/>
                </a:cubicBezTo>
                <a:cubicBezTo>
                  <a:pt x="858736" y="206141"/>
                  <a:pt x="814001" y="228234"/>
                  <a:pt x="793501" y="287924"/>
                </a:cubicBezTo>
                <a:cubicBezTo>
                  <a:pt x="885593" y="286053"/>
                  <a:pt x="967857" y="314543"/>
                  <a:pt x="1046376" y="292905"/>
                </a:cubicBezTo>
                <a:cubicBezTo>
                  <a:pt x="983585" y="347530"/>
                  <a:pt x="898822" y="344964"/>
                  <a:pt x="822810" y="414431"/>
                </a:cubicBezTo>
                <a:cubicBezTo>
                  <a:pt x="855803" y="440401"/>
                  <a:pt x="863412" y="485994"/>
                  <a:pt x="885059" y="497652"/>
                </a:cubicBezTo>
                <a:cubicBezTo>
                  <a:pt x="861606" y="513039"/>
                  <a:pt x="831122" y="515092"/>
                  <a:pt x="793501" y="542613"/>
                </a:cubicBezTo>
                <a:cubicBezTo>
                  <a:pt x="823732" y="572206"/>
                  <a:pt x="857641" y="625297"/>
                  <a:pt x="914464" y="689044"/>
                </a:cubicBezTo>
                <a:cubicBezTo>
                  <a:pt x="861154" y="686257"/>
                  <a:pt x="809843" y="636626"/>
                  <a:pt x="709210" y="632534"/>
                </a:cubicBezTo>
                <a:cubicBezTo>
                  <a:pt x="715297" y="673932"/>
                  <a:pt x="727378" y="727222"/>
                  <a:pt x="723840" y="765653"/>
                </a:cubicBezTo>
                <a:cubicBezTo>
                  <a:pt x="668040" y="755971"/>
                  <a:pt x="644372" y="713520"/>
                  <a:pt x="590039" y="702400"/>
                </a:cubicBezTo>
                <a:cubicBezTo>
                  <a:pt x="589037" y="737352"/>
                  <a:pt x="554109" y="799212"/>
                  <a:pt x="562523" y="830537"/>
                </a:cubicBezTo>
                <a:cubicBezTo>
                  <a:pt x="526343" y="814414"/>
                  <a:pt x="506959" y="778793"/>
                  <a:pt x="478232" y="765653"/>
                </a:cubicBezTo>
                <a:cubicBezTo>
                  <a:pt x="461409" y="814636"/>
                  <a:pt x="429341" y="840462"/>
                  <a:pt x="421457" y="868886"/>
                </a:cubicBezTo>
                <a:cubicBezTo>
                  <a:pt x="397185" y="850417"/>
                  <a:pt x="376721" y="812347"/>
                  <a:pt x="364632" y="798933"/>
                </a:cubicBezTo>
                <a:cubicBezTo>
                  <a:pt x="324125" y="878737"/>
                  <a:pt x="254608" y="904344"/>
                  <a:pt x="238195" y="952108"/>
                </a:cubicBezTo>
                <a:cubicBezTo>
                  <a:pt x="235280" y="896514"/>
                  <a:pt x="230508" y="859744"/>
                  <a:pt x="232770" y="804002"/>
                </a:cubicBezTo>
                <a:cubicBezTo>
                  <a:pt x="166978" y="802907"/>
                  <a:pt x="103500" y="771687"/>
                  <a:pt x="62249" y="785709"/>
                </a:cubicBezTo>
                <a:cubicBezTo>
                  <a:pt x="91296" y="744848"/>
                  <a:pt x="147046" y="708164"/>
                  <a:pt x="161316" y="677495"/>
                </a:cubicBezTo>
                <a:cubicBezTo>
                  <a:pt x="105764" y="656236"/>
                  <a:pt x="62597" y="589996"/>
                  <a:pt x="0" y="567606"/>
                </a:cubicBezTo>
                <a:cubicBezTo>
                  <a:pt x="61866" y="544718"/>
                  <a:pt x="121915" y="544534"/>
                  <a:pt x="190624" y="510964"/>
                </a:cubicBezTo>
                <a:cubicBezTo>
                  <a:pt x="107737" y="454744"/>
                  <a:pt x="110595" y="408899"/>
                  <a:pt x="56775" y="364533"/>
                </a:cubicBezTo>
                <a:cubicBezTo>
                  <a:pt x="108479" y="354227"/>
                  <a:pt x="168355" y="368799"/>
                  <a:pt x="260237" y="344566"/>
                </a:cubicBezTo>
                <a:cubicBezTo>
                  <a:pt x="226624" y="255969"/>
                  <a:pt x="234737" y="224465"/>
                  <a:pt x="218091" y="159786"/>
                </a:cubicBezTo>
                <a:cubicBezTo>
                  <a:pt x="290084" y="194534"/>
                  <a:pt x="356124" y="262675"/>
                  <a:pt x="414190" y="281312"/>
                </a:cubicBezTo>
                <a:cubicBezTo>
                  <a:pt x="425765" y="235907"/>
                  <a:pt x="467253" y="168048"/>
                  <a:pt x="470966" y="83177"/>
                </a:cubicBezTo>
                <a:cubicBezTo>
                  <a:pt x="501573" y="101740"/>
                  <a:pt x="531468" y="170975"/>
                  <a:pt x="555257" y="191391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845644417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Pravokutnik: savinuti kut 7">
            <a:extLst>
              <a:ext uri="{FF2B5EF4-FFF2-40B4-BE49-F238E27FC236}">
                <a16:creationId xmlns:a16="http://schemas.microsoft.com/office/drawing/2014/main" id="{D36BCEB3-F4A4-422B-92E5-64A35A5D756D}"/>
              </a:ext>
            </a:extLst>
          </p:cNvPr>
          <p:cNvSpPr/>
          <p:nvPr/>
        </p:nvSpPr>
        <p:spPr>
          <a:xfrm>
            <a:off x="7070102" y="1543639"/>
            <a:ext cx="4374037" cy="2236509"/>
          </a:xfrm>
          <a:custGeom>
            <a:avLst/>
            <a:gdLst>
              <a:gd name="connsiteX0" fmla="*/ 0 w 4374037"/>
              <a:gd name="connsiteY0" fmla="*/ 0 h 2236509"/>
              <a:gd name="connsiteX1" fmla="*/ 668603 w 4374037"/>
              <a:gd name="connsiteY1" fmla="*/ 0 h 2236509"/>
              <a:gd name="connsiteX2" fmla="*/ 1337206 w 4374037"/>
              <a:gd name="connsiteY2" fmla="*/ 0 h 2236509"/>
              <a:gd name="connsiteX3" fmla="*/ 1830847 w 4374037"/>
              <a:gd name="connsiteY3" fmla="*/ 0 h 2236509"/>
              <a:gd name="connsiteX4" fmla="*/ 2543190 w 4374037"/>
              <a:gd name="connsiteY4" fmla="*/ 0 h 2236509"/>
              <a:gd name="connsiteX5" fmla="*/ 3168053 w 4374037"/>
              <a:gd name="connsiteY5" fmla="*/ 0 h 2236509"/>
              <a:gd name="connsiteX6" fmla="*/ 3661694 w 4374037"/>
              <a:gd name="connsiteY6" fmla="*/ 0 h 2236509"/>
              <a:gd name="connsiteX7" fmla="*/ 4374037 w 4374037"/>
              <a:gd name="connsiteY7" fmla="*/ 0 h 2236509"/>
              <a:gd name="connsiteX8" fmla="*/ 4374037 w 4374037"/>
              <a:gd name="connsiteY8" fmla="*/ 639888 h 2236509"/>
              <a:gd name="connsiteX9" fmla="*/ 4374037 w 4374037"/>
              <a:gd name="connsiteY9" fmla="*/ 1261138 h 2236509"/>
              <a:gd name="connsiteX10" fmla="*/ 4374037 w 4374037"/>
              <a:gd name="connsiteY10" fmla="*/ 1863750 h 2236509"/>
              <a:gd name="connsiteX11" fmla="*/ 4001278 w 4374037"/>
              <a:gd name="connsiteY11" fmla="*/ 2236509 h 2236509"/>
              <a:gd name="connsiteX12" fmla="*/ 3454437 w 4374037"/>
              <a:gd name="connsiteY12" fmla="*/ 2236509 h 2236509"/>
              <a:gd name="connsiteX13" fmla="*/ 2907595 w 4374037"/>
              <a:gd name="connsiteY13" fmla="*/ 2236509 h 2236509"/>
              <a:gd name="connsiteX14" fmla="*/ 2240716 w 4374037"/>
              <a:gd name="connsiteY14" fmla="*/ 2236509 h 2236509"/>
              <a:gd name="connsiteX15" fmla="*/ 1613849 w 4374037"/>
              <a:gd name="connsiteY15" fmla="*/ 2236509 h 2236509"/>
              <a:gd name="connsiteX16" fmla="*/ 906956 w 4374037"/>
              <a:gd name="connsiteY16" fmla="*/ 2236509 h 2236509"/>
              <a:gd name="connsiteX17" fmla="*/ 0 w 4374037"/>
              <a:gd name="connsiteY17" fmla="*/ 2236509 h 2236509"/>
              <a:gd name="connsiteX18" fmla="*/ 0 w 4374037"/>
              <a:gd name="connsiteY18" fmla="*/ 1744477 h 2236509"/>
              <a:gd name="connsiteX19" fmla="*/ 0 w 4374037"/>
              <a:gd name="connsiteY19" fmla="*/ 1140620 h 2236509"/>
              <a:gd name="connsiteX20" fmla="*/ 0 w 4374037"/>
              <a:gd name="connsiteY20" fmla="*/ 581492 h 2236509"/>
              <a:gd name="connsiteX21" fmla="*/ 0 w 4374037"/>
              <a:gd name="connsiteY21" fmla="*/ 0 h 2236509"/>
              <a:gd name="connsiteX0" fmla="*/ 4001278 w 4374037"/>
              <a:gd name="connsiteY0" fmla="*/ 2236509 h 2236509"/>
              <a:gd name="connsiteX1" fmla="*/ 4075830 w 4374037"/>
              <a:gd name="connsiteY1" fmla="*/ 1938302 h 2236509"/>
              <a:gd name="connsiteX2" fmla="*/ 4374037 w 4374037"/>
              <a:gd name="connsiteY2" fmla="*/ 1863750 h 2236509"/>
              <a:gd name="connsiteX3" fmla="*/ 4001278 w 4374037"/>
              <a:gd name="connsiteY3" fmla="*/ 2236509 h 2236509"/>
              <a:gd name="connsiteX0" fmla="*/ 4001278 w 4374037"/>
              <a:gd name="connsiteY0" fmla="*/ 2236509 h 2236509"/>
              <a:gd name="connsiteX1" fmla="*/ 4075830 w 4374037"/>
              <a:gd name="connsiteY1" fmla="*/ 1938302 h 2236509"/>
              <a:gd name="connsiteX2" fmla="*/ 4374037 w 4374037"/>
              <a:gd name="connsiteY2" fmla="*/ 1863750 h 2236509"/>
              <a:gd name="connsiteX3" fmla="*/ 4001278 w 4374037"/>
              <a:gd name="connsiteY3" fmla="*/ 2236509 h 2236509"/>
              <a:gd name="connsiteX4" fmla="*/ 3374411 w 4374037"/>
              <a:gd name="connsiteY4" fmla="*/ 2236509 h 2236509"/>
              <a:gd name="connsiteX5" fmla="*/ 2707531 w 4374037"/>
              <a:gd name="connsiteY5" fmla="*/ 2236509 h 2236509"/>
              <a:gd name="connsiteX6" fmla="*/ 2160690 w 4374037"/>
              <a:gd name="connsiteY6" fmla="*/ 2236509 h 2236509"/>
              <a:gd name="connsiteX7" fmla="*/ 1413785 w 4374037"/>
              <a:gd name="connsiteY7" fmla="*/ 2236509 h 2236509"/>
              <a:gd name="connsiteX8" fmla="*/ 666880 w 4374037"/>
              <a:gd name="connsiteY8" fmla="*/ 2236509 h 2236509"/>
              <a:gd name="connsiteX9" fmla="*/ 0 w 4374037"/>
              <a:gd name="connsiteY9" fmla="*/ 2236509 h 2236509"/>
              <a:gd name="connsiteX10" fmla="*/ 0 w 4374037"/>
              <a:gd name="connsiteY10" fmla="*/ 1744477 h 2236509"/>
              <a:gd name="connsiteX11" fmla="*/ 0 w 4374037"/>
              <a:gd name="connsiteY11" fmla="*/ 1230080 h 2236509"/>
              <a:gd name="connsiteX12" fmla="*/ 0 w 4374037"/>
              <a:gd name="connsiteY12" fmla="*/ 715683 h 2236509"/>
              <a:gd name="connsiteX13" fmla="*/ 0 w 4374037"/>
              <a:gd name="connsiteY13" fmla="*/ 0 h 2236509"/>
              <a:gd name="connsiteX14" fmla="*/ 493641 w 4374037"/>
              <a:gd name="connsiteY14" fmla="*/ 0 h 2236509"/>
              <a:gd name="connsiteX15" fmla="*/ 1205984 w 4374037"/>
              <a:gd name="connsiteY15" fmla="*/ 0 h 2236509"/>
              <a:gd name="connsiteX16" fmla="*/ 1699626 w 4374037"/>
              <a:gd name="connsiteY16" fmla="*/ 0 h 2236509"/>
              <a:gd name="connsiteX17" fmla="*/ 2368229 w 4374037"/>
              <a:gd name="connsiteY17" fmla="*/ 0 h 2236509"/>
              <a:gd name="connsiteX18" fmla="*/ 3080572 w 4374037"/>
              <a:gd name="connsiteY18" fmla="*/ 0 h 2236509"/>
              <a:gd name="connsiteX19" fmla="*/ 3574213 w 4374037"/>
              <a:gd name="connsiteY19" fmla="*/ 0 h 2236509"/>
              <a:gd name="connsiteX20" fmla="*/ 4374037 w 4374037"/>
              <a:gd name="connsiteY20" fmla="*/ 0 h 2236509"/>
              <a:gd name="connsiteX21" fmla="*/ 4374037 w 4374037"/>
              <a:gd name="connsiteY21" fmla="*/ 583975 h 2236509"/>
              <a:gd name="connsiteX22" fmla="*/ 4374037 w 4374037"/>
              <a:gd name="connsiteY22" fmla="*/ 1167950 h 2236509"/>
              <a:gd name="connsiteX23" fmla="*/ 4374037 w 4374037"/>
              <a:gd name="connsiteY23" fmla="*/ 1863750 h 2236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74037" h="2236509" stroke="0" extrusionOk="0">
                <a:moveTo>
                  <a:pt x="0" y="0"/>
                </a:moveTo>
                <a:cubicBezTo>
                  <a:pt x="162597" y="-5102"/>
                  <a:pt x="339750" y="15682"/>
                  <a:pt x="668603" y="0"/>
                </a:cubicBezTo>
                <a:cubicBezTo>
                  <a:pt x="997456" y="-15682"/>
                  <a:pt x="1063968" y="-7112"/>
                  <a:pt x="1337206" y="0"/>
                </a:cubicBezTo>
                <a:cubicBezTo>
                  <a:pt x="1610444" y="7112"/>
                  <a:pt x="1608083" y="-20841"/>
                  <a:pt x="1830847" y="0"/>
                </a:cubicBezTo>
                <a:cubicBezTo>
                  <a:pt x="2053611" y="20841"/>
                  <a:pt x="2302336" y="11924"/>
                  <a:pt x="2543190" y="0"/>
                </a:cubicBezTo>
                <a:cubicBezTo>
                  <a:pt x="2784044" y="-11924"/>
                  <a:pt x="2976909" y="25150"/>
                  <a:pt x="3168053" y="0"/>
                </a:cubicBezTo>
                <a:cubicBezTo>
                  <a:pt x="3359197" y="-25150"/>
                  <a:pt x="3549848" y="-21819"/>
                  <a:pt x="3661694" y="0"/>
                </a:cubicBezTo>
                <a:cubicBezTo>
                  <a:pt x="3773540" y="21819"/>
                  <a:pt x="4086212" y="27677"/>
                  <a:pt x="4374037" y="0"/>
                </a:cubicBezTo>
                <a:cubicBezTo>
                  <a:pt x="4364992" y="145529"/>
                  <a:pt x="4375664" y="355447"/>
                  <a:pt x="4374037" y="639888"/>
                </a:cubicBezTo>
                <a:cubicBezTo>
                  <a:pt x="4372410" y="924329"/>
                  <a:pt x="4376588" y="1031744"/>
                  <a:pt x="4374037" y="1261138"/>
                </a:cubicBezTo>
                <a:cubicBezTo>
                  <a:pt x="4371487" y="1490532"/>
                  <a:pt x="4391411" y="1667965"/>
                  <a:pt x="4374037" y="1863750"/>
                </a:cubicBezTo>
                <a:cubicBezTo>
                  <a:pt x="4215428" y="1997839"/>
                  <a:pt x="4078384" y="2154910"/>
                  <a:pt x="4001278" y="2236509"/>
                </a:cubicBezTo>
                <a:cubicBezTo>
                  <a:pt x="3810634" y="2219467"/>
                  <a:pt x="3623905" y="2262735"/>
                  <a:pt x="3454437" y="2236509"/>
                </a:cubicBezTo>
                <a:cubicBezTo>
                  <a:pt x="3284969" y="2210283"/>
                  <a:pt x="3111856" y="2230345"/>
                  <a:pt x="2907595" y="2236509"/>
                </a:cubicBezTo>
                <a:cubicBezTo>
                  <a:pt x="2703334" y="2242673"/>
                  <a:pt x="2404921" y="2227825"/>
                  <a:pt x="2240716" y="2236509"/>
                </a:cubicBezTo>
                <a:cubicBezTo>
                  <a:pt x="2076511" y="2245193"/>
                  <a:pt x="1749330" y="2232900"/>
                  <a:pt x="1613849" y="2236509"/>
                </a:cubicBezTo>
                <a:cubicBezTo>
                  <a:pt x="1478368" y="2240118"/>
                  <a:pt x="1088763" y="2251016"/>
                  <a:pt x="906956" y="2236509"/>
                </a:cubicBezTo>
                <a:cubicBezTo>
                  <a:pt x="725149" y="2222002"/>
                  <a:pt x="251142" y="2195067"/>
                  <a:pt x="0" y="2236509"/>
                </a:cubicBezTo>
                <a:cubicBezTo>
                  <a:pt x="16627" y="2050543"/>
                  <a:pt x="5390" y="1909218"/>
                  <a:pt x="0" y="1744477"/>
                </a:cubicBezTo>
                <a:cubicBezTo>
                  <a:pt x="-5390" y="1579736"/>
                  <a:pt x="10028" y="1414371"/>
                  <a:pt x="0" y="1140620"/>
                </a:cubicBezTo>
                <a:cubicBezTo>
                  <a:pt x="-10028" y="866869"/>
                  <a:pt x="-18307" y="843168"/>
                  <a:pt x="0" y="581492"/>
                </a:cubicBezTo>
                <a:cubicBezTo>
                  <a:pt x="18307" y="319816"/>
                  <a:pt x="22076" y="146930"/>
                  <a:pt x="0" y="0"/>
                </a:cubicBezTo>
                <a:close/>
              </a:path>
              <a:path w="4374037" h="2236509" fill="darkenLess" stroke="0" extrusionOk="0">
                <a:moveTo>
                  <a:pt x="4001278" y="2236509"/>
                </a:moveTo>
                <a:cubicBezTo>
                  <a:pt x="4031616" y="2160960"/>
                  <a:pt x="4047095" y="2050926"/>
                  <a:pt x="4075830" y="1938302"/>
                </a:cubicBezTo>
                <a:cubicBezTo>
                  <a:pt x="4181761" y="1905692"/>
                  <a:pt x="4249891" y="1881588"/>
                  <a:pt x="4374037" y="1863750"/>
                </a:cubicBezTo>
                <a:cubicBezTo>
                  <a:pt x="4288170" y="1935995"/>
                  <a:pt x="4169043" y="2046037"/>
                  <a:pt x="4001278" y="2236509"/>
                </a:cubicBezTo>
                <a:close/>
              </a:path>
              <a:path w="4374037" h="2236509" fill="none" extrusionOk="0">
                <a:moveTo>
                  <a:pt x="4001278" y="2236509"/>
                </a:moveTo>
                <a:cubicBezTo>
                  <a:pt x="4037248" y="2094463"/>
                  <a:pt x="4054545" y="2014157"/>
                  <a:pt x="4075830" y="1938302"/>
                </a:cubicBezTo>
                <a:cubicBezTo>
                  <a:pt x="4195038" y="1905542"/>
                  <a:pt x="4258349" y="1906961"/>
                  <a:pt x="4374037" y="1863750"/>
                </a:cubicBezTo>
                <a:cubicBezTo>
                  <a:pt x="4205512" y="2052598"/>
                  <a:pt x="4140994" y="2078822"/>
                  <a:pt x="4001278" y="2236509"/>
                </a:cubicBezTo>
                <a:cubicBezTo>
                  <a:pt x="3754603" y="2257281"/>
                  <a:pt x="3659115" y="2262232"/>
                  <a:pt x="3374411" y="2236509"/>
                </a:cubicBezTo>
                <a:cubicBezTo>
                  <a:pt x="3089707" y="2210786"/>
                  <a:pt x="3028874" y="2207223"/>
                  <a:pt x="2707531" y="2236509"/>
                </a:cubicBezTo>
                <a:cubicBezTo>
                  <a:pt x="2386188" y="2265795"/>
                  <a:pt x="2316905" y="2260900"/>
                  <a:pt x="2160690" y="2236509"/>
                </a:cubicBezTo>
                <a:cubicBezTo>
                  <a:pt x="2004475" y="2212118"/>
                  <a:pt x="1653448" y="2202423"/>
                  <a:pt x="1413785" y="2236509"/>
                </a:cubicBezTo>
                <a:cubicBezTo>
                  <a:pt x="1174122" y="2270595"/>
                  <a:pt x="1034663" y="2210657"/>
                  <a:pt x="666880" y="2236509"/>
                </a:cubicBezTo>
                <a:cubicBezTo>
                  <a:pt x="299098" y="2262361"/>
                  <a:pt x="310343" y="2223749"/>
                  <a:pt x="0" y="2236509"/>
                </a:cubicBezTo>
                <a:cubicBezTo>
                  <a:pt x="-1005" y="2124864"/>
                  <a:pt x="-17749" y="1856352"/>
                  <a:pt x="0" y="1744477"/>
                </a:cubicBezTo>
                <a:cubicBezTo>
                  <a:pt x="17749" y="1632602"/>
                  <a:pt x="19788" y="1349630"/>
                  <a:pt x="0" y="1230080"/>
                </a:cubicBezTo>
                <a:cubicBezTo>
                  <a:pt x="-19788" y="1110530"/>
                  <a:pt x="-21976" y="880494"/>
                  <a:pt x="0" y="715683"/>
                </a:cubicBezTo>
                <a:cubicBezTo>
                  <a:pt x="21976" y="550872"/>
                  <a:pt x="-8051" y="265211"/>
                  <a:pt x="0" y="0"/>
                </a:cubicBezTo>
                <a:cubicBezTo>
                  <a:pt x="188927" y="-8683"/>
                  <a:pt x="346425" y="-13294"/>
                  <a:pt x="493641" y="0"/>
                </a:cubicBezTo>
                <a:cubicBezTo>
                  <a:pt x="640857" y="13294"/>
                  <a:pt x="911613" y="-16850"/>
                  <a:pt x="1205984" y="0"/>
                </a:cubicBezTo>
                <a:cubicBezTo>
                  <a:pt x="1500355" y="16850"/>
                  <a:pt x="1524457" y="23572"/>
                  <a:pt x="1699626" y="0"/>
                </a:cubicBezTo>
                <a:cubicBezTo>
                  <a:pt x="1874795" y="-23572"/>
                  <a:pt x="2160770" y="-19522"/>
                  <a:pt x="2368229" y="0"/>
                </a:cubicBezTo>
                <a:cubicBezTo>
                  <a:pt x="2575688" y="19522"/>
                  <a:pt x="2726968" y="18145"/>
                  <a:pt x="3080572" y="0"/>
                </a:cubicBezTo>
                <a:cubicBezTo>
                  <a:pt x="3434176" y="-18145"/>
                  <a:pt x="3380275" y="8102"/>
                  <a:pt x="3574213" y="0"/>
                </a:cubicBezTo>
                <a:cubicBezTo>
                  <a:pt x="3768151" y="-8102"/>
                  <a:pt x="4004899" y="37017"/>
                  <a:pt x="4374037" y="0"/>
                </a:cubicBezTo>
                <a:cubicBezTo>
                  <a:pt x="4373177" y="174445"/>
                  <a:pt x="4371049" y="459347"/>
                  <a:pt x="4374037" y="583975"/>
                </a:cubicBezTo>
                <a:cubicBezTo>
                  <a:pt x="4377025" y="708603"/>
                  <a:pt x="4402856" y="987913"/>
                  <a:pt x="4374037" y="1167950"/>
                </a:cubicBezTo>
                <a:cubicBezTo>
                  <a:pt x="4345218" y="1347987"/>
                  <a:pt x="4376404" y="1651631"/>
                  <a:pt x="4374037" y="1863750"/>
                </a:cubicBezTo>
              </a:path>
              <a:path w="4374037" h="2236509" fill="none" stroke="0" extrusionOk="0">
                <a:moveTo>
                  <a:pt x="4001278" y="2236509"/>
                </a:moveTo>
                <a:cubicBezTo>
                  <a:pt x="4033058" y="2168995"/>
                  <a:pt x="4042619" y="2022340"/>
                  <a:pt x="4075830" y="1938302"/>
                </a:cubicBezTo>
                <a:cubicBezTo>
                  <a:pt x="4140053" y="1936441"/>
                  <a:pt x="4306319" y="1873561"/>
                  <a:pt x="4374037" y="1863750"/>
                </a:cubicBezTo>
                <a:cubicBezTo>
                  <a:pt x="4214926" y="2052018"/>
                  <a:pt x="4108136" y="2116942"/>
                  <a:pt x="4001278" y="2236509"/>
                </a:cubicBezTo>
                <a:cubicBezTo>
                  <a:pt x="3805798" y="2251915"/>
                  <a:pt x="3725760" y="2256082"/>
                  <a:pt x="3454437" y="2236509"/>
                </a:cubicBezTo>
                <a:cubicBezTo>
                  <a:pt x="3183114" y="2216936"/>
                  <a:pt x="3118196" y="2226283"/>
                  <a:pt x="2787557" y="2236509"/>
                </a:cubicBezTo>
                <a:cubicBezTo>
                  <a:pt x="2456918" y="2246735"/>
                  <a:pt x="2343040" y="2222962"/>
                  <a:pt x="2040652" y="2236509"/>
                </a:cubicBezTo>
                <a:cubicBezTo>
                  <a:pt x="1738264" y="2250056"/>
                  <a:pt x="1527869" y="2222873"/>
                  <a:pt x="1333759" y="2236509"/>
                </a:cubicBezTo>
                <a:cubicBezTo>
                  <a:pt x="1139649" y="2250145"/>
                  <a:pt x="913830" y="2206415"/>
                  <a:pt x="626867" y="2236509"/>
                </a:cubicBezTo>
                <a:cubicBezTo>
                  <a:pt x="339904" y="2266603"/>
                  <a:pt x="206185" y="2252595"/>
                  <a:pt x="0" y="2236509"/>
                </a:cubicBezTo>
                <a:cubicBezTo>
                  <a:pt x="12079" y="2097952"/>
                  <a:pt x="15971" y="1887566"/>
                  <a:pt x="0" y="1677382"/>
                </a:cubicBezTo>
                <a:cubicBezTo>
                  <a:pt x="-15971" y="1467198"/>
                  <a:pt x="-26486" y="1300020"/>
                  <a:pt x="0" y="1095889"/>
                </a:cubicBezTo>
                <a:cubicBezTo>
                  <a:pt x="26486" y="891758"/>
                  <a:pt x="4171" y="660181"/>
                  <a:pt x="0" y="514397"/>
                </a:cubicBezTo>
                <a:cubicBezTo>
                  <a:pt x="-4171" y="368613"/>
                  <a:pt x="-19691" y="206847"/>
                  <a:pt x="0" y="0"/>
                </a:cubicBezTo>
                <a:cubicBezTo>
                  <a:pt x="212778" y="-25260"/>
                  <a:pt x="325622" y="-24206"/>
                  <a:pt x="537382" y="0"/>
                </a:cubicBezTo>
                <a:cubicBezTo>
                  <a:pt x="749142" y="24206"/>
                  <a:pt x="843547" y="-8758"/>
                  <a:pt x="1074763" y="0"/>
                </a:cubicBezTo>
                <a:cubicBezTo>
                  <a:pt x="1305979" y="8758"/>
                  <a:pt x="1404223" y="-8617"/>
                  <a:pt x="1612145" y="0"/>
                </a:cubicBezTo>
                <a:cubicBezTo>
                  <a:pt x="1820067" y="8617"/>
                  <a:pt x="2046063" y="-28553"/>
                  <a:pt x="2324488" y="0"/>
                </a:cubicBezTo>
                <a:cubicBezTo>
                  <a:pt x="2602913" y="28553"/>
                  <a:pt x="2709833" y="15194"/>
                  <a:pt x="2949351" y="0"/>
                </a:cubicBezTo>
                <a:cubicBezTo>
                  <a:pt x="3188869" y="-15194"/>
                  <a:pt x="3374811" y="23053"/>
                  <a:pt x="3530473" y="0"/>
                </a:cubicBezTo>
                <a:cubicBezTo>
                  <a:pt x="3686135" y="-23053"/>
                  <a:pt x="4011235" y="30560"/>
                  <a:pt x="4374037" y="0"/>
                </a:cubicBezTo>
                <a:cubicBezTo>
                  <a:pt x="4393242" y="170260"/>
                  <a:pt x="4383227" y="430932"/>
                  <a:pt x="4374037" y="658525"/>
                </a:cubicBezTo>
                <a:cubicBezTo>
                  <a:pt x="4364847" y="886119"/>
                  <a:pt x="4369476" y="955570"/>
                  <a:pt x="4374037" y="1242500"/>
                </a:cubicBezTo>
                <a:cubicBezTo>
                  <a:pt x="4378598" y="1529431"/>
                  <a:pt x="4394137" y="1615297"/>
                  <a:pt x="4374037" y="1863750"/>
                </a:cubicBezTo>
              </a:path>
            </a:pathLst>
          </a:custGeom>
          <a:solidFill>
            <a:srgbClr val="92D050"/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3600" b="1" dirty="0">
                <a:solidFill>
                  <a:schemeClr val="tx1"/>
                </a:solidFill>
                <a:ea typeface="Calibri" panose="020F0502020204030204" pitchFamily="34" charset="0"/>
              </a:rPr>
              <a:t>B</a:t>
            </a:r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itka za Staljingrad 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9" name="Pravokutnik: savinuti kut 8">
            <a:extLst>
              <a:ext uri="{FF2B5EF4-FFF2-40B4-BE49-F238E27FC236}">
                <a16:creationId xmlns:a16="http://schemas.microsoft.com/office/drawing/2014/main" id="{5388B564-EF2F-46DC-8BF5-1DC281525A6C}"/>
              </a:ext>
            </a:extLst>
          </p:cNvPr>
          <p:cNvSpPr/>
          <p:nvPr/>
        </p:nvSpPr>
        <p:spPr>
          <a:xfrm>
            <a:off x="7070102" y="4196106"/>
            <a:ext cx="4374037" cy="2236509"/>
          </a:xfrm>
          <a:custGeom>
            <a:avLst/>
            <a:gdLst>
              <a:gd name="connsiteX0" fmla="*/ 0 w 4374037"/>
              <a:gd name="connsiteY0" fmla="*/ 0 h 2236509"/>
              <a:gd name="connsiteX1" fmla="*/ 668603 w 4374037"/>
              <a:gd name="connsiteY1" fmla="*/ 0 h 2236509"/>
              <a:gd name="connsiteX2" fmla="*/ 1337206 w 4374037"/>
              <a:gd name="connsiteY2" fmla="*/ 0 h 2236509"/>
              <a:gd name="connsiteX3" fmla="*/ 1830847 w 4374037"/>
              <a:gd name="connsiteY3" fmla="*/ 0 h 2236509"/>
              <a:gd name="connsiteX4" fmla="*/ 2543190 w 4374037"/>
              <a:gd name="connsiteY4" fmla="*/ 0 h 2236509"/>
              <a:gd name="connsiteX5" fmla="*/ 3168053 w 4374037"/>
              <a:gd name="connsiteY5" fmla="*/ 0 h 2236509"/>
              <a:gd name="connsiteX6" fmla="*/ 3661694 w 4374037"/>
              <a:gd name="connsiteY6" fmla="*/ 0 h 2236509"/>
              <a:gd name="connsiteX7" fmla="*/ 4374037 w 4374037"/>
              <a:gd name="connsiteY7" fmla="*/ 0 h 2236509"/>
              <a:gd name="connsiteX8" fmla="*/ 4374037 w 4374037"/>
              <a:gd name="connsiteY8" fmla="*/ 639888 h 2236509"/>
              <a:gd name="connsiteX9" fmla="*/ 4374037 w 4374037"/>
              <a:gd name="connsiteY9" fmla="*/ 1261138 h 2236509"/>
              <a:gd name="connsiteX10" fmla="*/ 4374037 w 4374037"/>
              <a:gd name="connsiteY10" fmla="*/ 1863750 h 2236509"/>
              <a:gd name="connsiteX11" fmla="*/ 4001278 w 4374037"/>
              <a:gd name="connsiteY11" fmla="*/ 2236509 h 2236509"/>
              <a:gd name="connsiteX12" fmla="*/ 3454437 w 4374037"/>
              <a:gd name="connsiteY12" fmla="*/ 2236509 h 2236509"/>
              <a:gd name="connsiteX13" fmla="*/ 2907595 w 4374037"/>
              <a:gd name="connsiteY13" fmla="*/ 2236509 h 2236509"/>
              <a:gd name="connsiteX14" fmla="*/ 2240716 w 4374037"/>
              <a:gd name="connsiteY14" fmla="*/ 2236509 h 2236509"/>
              <a:gd name="connsiteX15" fmla="*/ 1613849 w 4374037"/>
              <a:gd name="connsiteY15" fmla="*/ 2236509 h 2236509"/>
              <a:gd name="connsiteX16" fmla="*/ 906956 w 4374037"/>
              <a:gd name="connsiteY16" fmla="*/ 2236509 h 2236509"/>
              <a:gd name="connsiteX17" fmla="*/ 0 w 4374037"/>
              <a:gd name="connsiteY17" fmla="*/ 2236509 h 2236509"/>
              <a:gd name="connsiteX18" fmla="*/ 0 w 4374037"/>
              <a:gd name="connsiteY18" fmla="*/ 1744477 h 2236509"/>
              <a:gd name="connsiteX19" fmla="*/ 0 w 4374037"/>
              <a:gd name="connsiteY19" fmla="*/ 1140620 h 2236509"/>
              <a:gd name="connsiteX20" fmla="*/ 0 w 4374037"/>
              <a:gd name="connsiteY20" fmla="*/ 581492 h 2236509"/>
              <a:gd name="connsiteX21" fmla="*/ 0 w 4374037"/>
              <a:gd name="connsiteY21" fmla="*/ 0 h 2236509"/>
              <a:gd name="connsiteX0" fmla="*/ 4001278 w 4374037"/>
              <a:gd name="connsiteY0" fmla="*/ 2236509 h 2236509"/>
              <a:gd name="connsiteX1" fmla="*/ 4075830 w 4374037"/>
              <a:gd name="connsiteY1" fmla="*/ 1938302 h 2236509"/>
              <a:gd name="connsiteX2" fmla="*/ 4374037 w 4374037"/>
              <a:gd name="connsiteY2" fmla="*/ 1863750 h 2236509"/>
              <a:gd name="connsiteX3" fmla="*/ 4001278 w 4374037"/>
              <a:gd name="connsiteY3" fmla="*/ 2236509 h 2236509"/>
              <a:gd name="connsiteX0" fmla="*/ 4001278 w 4374037"/>
              <a:gd name="connsiteY0" fmla="*/ 2236509 h 2236509"/>
              <a:gd name="connsiteX1" fmla="*/ 4075830 w 4374037"/>
              <a:gd name="connsiteY1" fmla="*/ 1938302 h 2236509"/>
              <a:gd name="connsiteX2" fmla="*/ 4374037 w 4374037"/>
              <a:gd name="connsiteY2" fmla="*/ 1863750 h 2236509"/>
              <a:gd name="connsiteX3" fmla="*/ 4001278 w 4374037"/>
              <a:gd name="connsiteY3" fmla="*/ 2236509 h 2236509"/>
              <a:gd name="connsiteX4" fmla="*/ 3374411 w 4374037"/>
              <a:gd name="connsiteY4" fmla="*/ 2236509 h 2236509"/>
              <a:gd name="connsiteX5" fmla="*/ 2707531 w 4374037"/>
              <a:gd name="connsiteY5" fmla="*/ 2236509 h 2236509"/>
              <a:gd name="connsiteX6" fmla="*/ 2160690 w 4374037"/>
              <a:gd name="connsiteY6" fmla="*/ 2236509 h 2236509"/>
              <a:gd name="connsiteX7" fmla="*/ 1413785 w 4374037"/>
              <a:gd name="connsiteY7" fmla="*/ 2236509 h 2236509"/>
              <a:gd name="connsiteX8" fmla="*/ 666880 w 4374037"/>
              <a:gd name="connsiteY8" fmla="*/ 2236509 h 2236509"/>
              <a:gd name="connsiteX9" fmla="*/ 0 w 4374037"/>
              <a:gd name="connsiteY9" fmla="*/ 2236509 h 2236509"/>
              <a:gd name="connsiteX10" fmla="*/ 0 w 4374037"/>
              <a:gd name="connsiteY10" fmla="*/ 1744477 h 2236509"/>
              <a:gd name="connsiteX11" fmla="*/ 0 w 4374037"/>
              <a:gd name="connsiteY11" fmla="*/ 1230080 h 2236509"/>
              <a:gd name="connsiteX12" fmla="*/ 0 w 4374037"/>
              <a:gd name="connsiteY12" fmla="*/ 715683 h 2236509"/>
              <a:gd name="connsiteX13" fmla="*/ 0 w 4374037"/>
              <a:gd name="connsiteY13" fmla="*/ 0 h 2236509"/>
              <a:gd name="connsiteX14" fmla="*/ 493641 w 4374037"/>
              <a:gd name="connsiteY14" fmla="*/ 0 h 2236509"/>
              <a:gd name="connsiteX15" fmla="*/ 1205984 w 4374037"/>
              <a:gd name="connsiteY15" fmla="*/ 0 h 2236509"/>
              <a:gd name="connsiteX16" fmla="*/ 1699626 w 4374037"/>
              <a:gd name="connsiteY16" fmla="*/ 0 h 2236509"/>
              <a:gd name="connsiteX17" fmla="*/ 2368229 w 4374037"/>
              <a:gd name="connsiteY17" fmla="*/ 0 h 2236509"/>
              <a:gd name="connsiteX18" fmla="*/ 3080572 w 4374037"/>
              <a:gd name="connsiteY18" fmla="*/ 0 h 2236509"/>
              <a:gd name="connsiteX19" fmla="*/ 3574213 w 4374037"/>
              <a:gd name="connsiteY19" fmla="*/ 0 h 2236509"/>
              <a:gd name="connsiteX20" fmla="*/ 4374037 w 4374037"/>
              <a:gd name="connsiteY20" fmla="*/ 0 h 2236509"/>
              <a:gd name="connsiteX21" fmla="*/ 4374037 w 4374037"/>
              <a:gd name="connsiteY21" fmla="*/ 583975 h 2236509"/>
              <a:gd name="connsiteX22" fmla="*/ 4374037 w 4374037"/>
              <a:gd name="connsiteY22" fmla="*/ 1167950 h 2236509"/>
              <a:gd name="connsiteX23" fmla="*/ 4374037 w 4374037"/>
              <a:gd name="connsiteY23" fmla="*/ 1863750 h 2236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74037" h="2236509" stroke="0" extrusionOk="0">
                <a:moveTo>
                  <a:pt x="0" y="0"/>
                </a:moveTo>
                <a:cubicBezTo>
                  <a:pt x="162597" y="-5102"/>
                  <a:pt x="339750" y="15682"/>
                  <a:pt x="668603" y="0"/>
                </a:cubicBezTo>
                <a:cubicBezTo>
                  <a:pt x="997456" y="-15682"/>
                  <a:pt x="1063968" y="-7112"/>
                  <a:pt x="1337206" y="0"/>
                </a:cubicBezTo>
                <a:cubicBezTo>
                  <a:pt x="1610444" y="7112"/>
                  <a:pt x="1608083" y="-20841"/>
                  <a:pt x="1830847" y="0"/>
                </a:cubicBezTo>
                <a:cubicBezTo>
                  <a:pt x="2053611" y="20841"/>
                  <a:pt x="2302336" y="11924"/>
                  <a:pt x="2543190" y="0"/>
                </a:cubicBezTo>
                <a:cubicBezTo>
                  <a:pt x="2784044" y="-11924"/>
                  <a:pt x="2976909" y="25150"/>
                  <a:pt x="3168053" y="0"/>
                </a:cubicBezTo>
                <a:cubicBezTo>
                  <a:pt x="3359197" y="-25150"/>
                  <a:pt x="3549848" y="-21819"/>
                  <a:pt x="3661694" y="0"/>
                </a:cubicBezTo>
                <a:cubicBezTo>
                  <a:pt x="3773540" y="21819"/>
                  <a:pt x="4086212" y="27677"/>
                  <a:pt x="4374037" y="0"/>
                </a:cubicBezTo>
                <a:cubicBezTo>
                  <a:pt x="4364992" y="145529"/>
                  <a:pt x="4375664" y="355447"/>
                  <a:pt x="4374037" y="639888"/>
                </a:cubicBezTo>
                <a:cubicBezTo>
                  <a:pt x="4372410" y="924329"/>
                  <a:pt x="4376588" y="1031744"/>
                  <a:pt x="4374037" y="1261138"/>
                </a:cubicBezTo>
                <a:cubicBezTo>
                  <a:pt x="4371487" y="1490532"/>
                  <a:pt x="4391411" y="1667965"/>
                  <a:pt x="4374037" y="1863750"/>
                </a:cubicBezTo>
                <a:cubicBezTo>
                  <a:pt x="4215428" y="1997839"/>
                  <a:pt x="4078384" y="2154910"/>
                  <a:pt x="4001278" y="2236509"/>
                </a:cubicBezTo>
                <a:cubicBezTo>
                  <a:pt x="3810634" y="2219467"/>
                  <a:pt x="3623905" y="2262735"/>
                  <a:pt x="3454437" y="2236509"/>
                </a:cubicBezTo>
                <a:cubicBezTo>
                  <a:pt x="3284969" y="2210283"/>
                  <a:pt x="3111856" y="2230345"/>
                  <a:pt x="2907595" y="2236509"/>
                </a:cubicBezTo>
                <a:cubicBezTo>
                  <a:pt x="2703334" y="2242673"/>
                  <a:pt x="2404921" y="2227825"/>
                  <a:pt x="2240716" y="2236509"/>
                </a:cubicBezTo>
                <a:cubicBezTo>
                  <a:pt x="2076511" y="2245193"/>
                  <a:pt x="1749330" y="2232900"/>
                  <a:pt x="1613849" y="2236509"/>
                </a:cubicBezTo>
                <a:cubicBezTo>
                  <a:pt x="1478368" y="2240118"/>
                  <a:pt x="1088763" y="2251016"/>
                  <a:pt x="906956" y="2236509"/>
                </a:cubicBezTo>
                <a:cubicBezTo>
                  <a:pt x="725149" y="2222002"/>
                  <a:pt x="251142" y="2195067"/>
                  <a:pt x="0" y="2236509"/>
                </a:cubicBezTo>
                <a:cubicBezTo>
                  <a:pt x="16627" y="2050543"/>
                  <a:pt x="5390" y="1909218"/>
                  <a:pt x="0" y="1744477"/>
                </a:cubicBezTo>
                <a:cubicBezTo>
                  <a:pt x="-5390" y="1579736"/>
                  <a:pt x="10028" y="1414371"/>
                  <a:pt x="0" y="1140620"/>
                </a:cubicBezTo>
                <a:cubicBezTo>
                  <a:pt x="-10028" y="866869"/>
                  <a:pt x="-18307" y="843168"/>
                  <a:pt x="0" y="581492"/>
                </a:cubicBezTo>
                <a:cubicBezTo>
                  <a:pt x="18307" y="319816"/>
                  <a:pt x="22076" y="146930"/>
                  <a:pt x="0" y="0"/>
                </a:cubicBezTo>
                <a:close/>
              </a:path>
              <a:path w="4374037" h="2236509" fill="darkenLess" stroke="0" extrusionOk="0">
                <a:moveTo>
                  <a:pt x="4001278" y="2236509"/>
                </a:moveTo>
                <a:cubicBezTo>
                  <a:pt x="4031616" y="2160960"/>
                  <a:pt x="4047095" y="2050926"/>
                  <a:pt x="4075830" y="1938302"/>
                </a:cubicBezTo>
                <a:cubicBezTo>
                  <a:pt x="4181761" y="1905692"/>
                  <a:pt x="4249891" y="1881588"/>
                  <a:pt x="4374037" y="1863750"/>
                </a:cubicBezTo>
                <a:cubicBezTo>
                  <a:pt x="4288170" y="1935995"/>
                  <a:pt x="4169043" y="2046037"/>
                  <a:pt x="4001278" y="2236509"/>
                </a:cubicBezTo>
                <a:close/>
              </a:path>
              <a:path w="4374037" h="2236509" fill="none" extrusionOk="0">
                <a:moveTo>
                  <a:pt x="4001278" y="2236509"/>
                </a:moveTo>
                <a:cubicBezTo>
                  <a:pt x="4037248" y="2094463"/>
                  <a:pt x="4054545" y="2014157"/>
                  <a:pt x="4075830" y="1938302"/>
                </a:cubicBezTo>
                <a:cubicBezTo>
                  <a:pt x="4195038" y="1905542"/>
                  <a:pt x="4258349" y="1906961"/>
                  <a:pt x="4374037" y="1863750"/>
                </a:cubicBezTo>
                <a:cubicBezTo>
                  <a:pt x="4205512" y="2052598"/>
                  <a:pt x="4140994" y="2078822"/>
                  <a:pt x="4001278" y="2236509"/>
                </a:cubicBezTo>
                <a:cubicBezTo>
                  <a:pt x="3754603" y="2257281"/>
                  <a:pt x="3659115" y="2262232"/>
                  <a:pt x="3374411" y="2236509"/>
                </a:cubicBezTo>
                <a:cubicBezTo>
                  <a:pt x="3089707" y="2210786"/>
                  <a:pt x="3028874" y="2207223"/>
                  <a:pt x="2707531" y="2236509"/>
                </a:cubicBezTo>
                <a:cubicBezTo>
                  <a:pt x="2386188" y="2265795"/>
                  <a:pt x="2316905" y="2260900"/>
                  <a:pt x="2160690" y="2236509"/>
                </a:cubicBezTo>
                <a:cubicBezTo>
                  <a:pt x="2004475" y="2212118"/>
                  <a:pt x="1653448" y="2202423"/>
                  <a:pt x="1413785" y="2236509"/>
                </a:cubicBezTo>
                <a:cubicBezTo>
                  <a:pt x="1174122" y="2270595"/>
                  <a:pt x="1034663" y="2210657"/>
                  <a:pt x="666880" y="2236509"/>
                </a:cubicBezTo>
                <a:cubicBezTo>
                  <a:pt x="299098" y="2262361"/>
                  <a:pt x="310343" y="2223749"/>
                  <a:pt x="0" y="2236509"/>
                </a:cubicBezTo>
                <a:cubicBezTo>
                  <a:pt x="-1005" y="2124864"/>
                  <a:pt x="-17749" y="1856352"/>
                  <a:pt x="0" y="1744477"/>
                </a:cubicBezTo>
                <a:cubicBezTo>
                  <a:pt x="17749" y="1632602"/>
                  <a:pt x="19788" y="1349630"/>
                  <a:pt x="0" y="1230080"/>
                </a:cubicBezTo>
                <a:cubicBezTo>
                  <a:pt x="-19788" y="1110530"/>
                  <a:pt x="-21976" y="880494"/>
                  <a:pt x="0" y="715683"/>
                </a:cubicBezTo>
                <a:cubicBezTo>
                  <a:pt x="21976" y="550872"/>
                  <a:pt x="-8051" y="265211"/>
                  <a:pt x="0" y="0"/>
                </a:cubicBezTo>
                <a:cubicBezTo>
                  <a:pt x="188927" y="-8683"/>
                  <a:pt x="346425" y="-13294"/>
                  <a:pt x="493641" y="0"/>
                </a:cubicBezTo>
                <a:cubicBezTo>
                  <a:pt x="640857" y="13294"/>
                  <a:pt x="911613" y="-16850"/>
                  <a:pt x="1205984" y="0"/>
                </a:cubicBezTo>
                <a:cubicBezTo>
                  <a:pt x="1500355" y="16850"/>
                  <a:pt x="1524457" y="23572"/>
                  <a:pt x="1699626" y="0"/>
                </a:cubicBezTo>
                <a:cubicBezTo>
                  <a:pt x="1874795" y="-23572"/>
                  <a:pt x="2160770" y="-19522"/>
                  <a:pt x="2368229" y="0"/>
                </a:cubicBezTo>
                <a:cubicBezTo>
                  <a:pt x="2575688" y="19522"/>
                  <a:pt x="2726968" y="18145"/>
                  <a:pt x="3080572" y="0"/>
                </a:cubicBezTo>
                <a:cubicBezTo>
                  <a:pt x="3434176" y="-18145"/>
                  <a:pt x="3380275" y="8102"/>
                  <a:pt x="3574213" y="0"/>
                </a:cubicBezTo>
                <a:cubicBezTo>
                  <a:pt x="3768151" y="-8102"/>
                  <a:pt x="4004899" y="37017"/>
                  <a:pt x="4374037" y="0"/>
                </a:cubicBezTo>
                <a:cubicBezTo>
                  <a:pt x="4373177" y="174445"/>
                  <a:pt x="4371049" y="459347"/>
                  <a:pt x="4374037" y="583975"/>
                </a:cubicBezTo>
                <a:cubicBezTo>
                  <a:pt x="4377025" y="708603"/>
                  <a:pt x="4402856" y="987913"/>
                  <a:pt x="4374037" y="1167950"/>
                </a:cubicBezTo>
                <a:cubicBezTo>
                  <a:pt x="4345218" y="1347987"/>
                  <a:pt x="4376404" y="1651631"/>
                  <a:pt x="4374037" y="1863750"/>
                </a:cubicBezTo>
              </a:path>
              <a:path w="4374037" h="2236509" fill="none" stroke="0" extrusionOk="0">
                <a:moveTo>
                  <a:pt x="4001278" y="2236509"/>
                </a:moveTo>
                <a:cubicBezTo>
                  <a:pt x="4033058" y="2168995"/>
                  <a:pt x="4042619" y="2022340"/>
                  <a:pt x="4075830" y="1938302"/>
                </a:cubicBezTo>
                <a:cubicBezTo>
                  <a:pt x="4140053" y="1936441"/>
                  <a:pt x="4306319" y="1873561"/>
                  <a:pt x="4374037" y="1863750"/>
                </a:cubicBezTo>
                <a:cubicBezTo>
                  <a:pt x="4214926" y="2052018"/>
                  <a:pt x="4108136" y="2116942"/>
                  <a:pt x="4001278" y="2236509"/>
                </a:cubicBezTo>
                <a:cubicBezTo>
                  <a:pt x="3805798" y="2251915"/>
                  <a:pt x="3725760" y="2256082"/>
                  <a:pt x="3454437" y="2236509"/>
                </a:cubicBezTo>
                <a:cubicBezTo>
                  <a:pt x="3183114" y="2216936"/>
                  <a:pt x="3118196" y="2226283"/>
                  <a:pt x="2787557" y="2236509"/>
                </a:cubicBezTo>
                <a:cubicBezTo>
                  <a:pt x="2456918" y="2246735"/>
                  <a:pt x="2343040" y="2222962"/>
                  <a:pt x="2040652" y="2236509"/>
                </a:cubicBezTo>
                <a:cubicBezTo>
                  <a:pt x="1738264" y="2250056"/>
                  <a:pt x="1527869" y="2222873"/>
                  <a:pt x="1333759" y="2236509"/>
                </a:cubicBezTo>
                <a:cubicBezTo>
                  <a:pt x="1139649" y="2250145"/>
                  <a:pt x="913830" y="2206415"/>
                  <a:pt x="626867" y="2236509"/>
                </a:cubicBezTo>
                <a:cubicBezTo>
                  <a:pt x="339904" y="2266603"/>
                  <a:pt x="206185" y="2252595"/>
                  <a:pt x="0" y="2236509"/>
                </a:cubicBezTo>
                <a:cubicBezTo>
                  <a:pt x="12079" y="2097952"/>
                  <a:pt x="15971" y="1887566"/>
                  <a:pt x="0" y="1677382"/>
                </a:cubicBezTo>
                <a:cubicBezTo>
                  <a:pt x="-15971" y="1467198"/>
                  <a:pt x="-26486" y="1300020"/>
                  <a:pt x="0" y="1095889"/>
                </a:cubicBezTo>
                <a:cubicBezTo>
                  <a:pt x="26486" y="891758"/>
                  <a:pt x="4171" y="660181"/>
                  <a:pt x="0" y="514397"/>
                </a:cubicBezTo>
                <a:cubicBezTo>
                  <a:pt x="-4171" y="368613"/>
                  <a:pt x="-19691" y="206847"/>
                  <a:pt x="0" y="0"/>
                </a:cubicBezTo>
                <a:cubicBezTo>
                  <a:pt x="212778" y="-25260"/>
                  <a:pt x="325622" y="-24206"/>
                  <a:pt x="537382" y="0"/>
                </a:cubicBezTo>
                <a:cubicBezTo>
                  <a:pt x="749142" y="24206"/>
                  <a:pt x="843547" y="-8758"/>
                  <a:pt x="1074763" y="0"/>
                </a:cubicBezTo>
                <a:cubicBezTo>
                  <a:pt x="1305979" y="8758"/>
                  <a:pt x="1404223" y="-8617"/>
                  <a:pt x="1612145" y="0"/>
                </a:cubicBezTo>
                <a:cubicBezTo>
                  <a:pt x="1820067" y="8617"/>
                  <a:pt x="2046063" y="-28553"/>
                  <a:pt x="2324488" y="0"/>
                </a:cubicBezTo>
                <a:cubicBezTo>
                  <a:pt x="2602913" y="28553"/>
                  <a:pt x="2709833" y="15194"/>
                  <a:pt x="2949351" y="0"/>
                </a:cubicBezTo>
                <a:cubicBezTo>
                  <a:pt x="3188869" y="-15194"/>
                  <a:pt x="3374811" y="23053"/>
                  <a:pt x="3530473" y="0"/>
                </a:cubicBezTo>
                <a:cubicBezTo>
                  <a:pt x="3686135" y="-23053"/>
                  <a:pt x="4011235" y="30560"/>
                  <a:pt x="4374037" y="0"/>
                </a:cubicBezTo>
                <a:cubicBezTo>
                  <a:pt x="4393242" y="170260"/>
                  <a:pt x="4383227" y="430932"/>
                  <a:pt x="4374037" y="658525"/>
                </a:cubicBezTo>
                <a:cubicBezTo>
                  <a:pt x="4364847" y="886119"/>
                  <a:pt x="4369476" y="955570"/>
                  <a:pt x="4374037" y="1242500"/>
                </a:cubicBezTo>
                <a:cubicBezTo>
                  <a:pt x="4378598" y="1529431"/>
                  <a:pt x="4394137" y="1615297"/>
                  <a:pt x="4374037" y="1863750"/>
                </a:cubicBezTo>
              </a:path>
            </a:pathLst>
          </a:custGeom>
          <a:solidFill>
            <a:srgbClr val="92D050"/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3600" b="1" dirty="0">
                <a:solidFill>
                  <a:schemeClr val="tx1"/>
                </a:solidFill>
                <a:ea typeface="Calibri" panose="020F0502020204030204" pitchFamily="34" charset="0"/>
              </a:rPr>
              <a:t>B</a:t>
            </a:r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itka kod </a:t>
            </a:r>
          </a:p>
          <a:p>
            <a:pPr lvl="0"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El-Alameina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3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F9305CF-AA54-446E-942E-DBA99D7AE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0488" y="4377572"/>
            <a:ext cx="1686872" cy="2386379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id="{F1053319-01D4-48F2-B6E1-D195B9B6B6D3}"/>
              </a:ext>
            </a:extLst>
          </p:cNvPr>
          <p:cNvSpPr/>
          <p:nvPr/>
        </p:nvSpPr>
        <p:spPr>
          <a:xfrm>
            <a:off x="117545" y="1354626"/>
            <a:ext cx="4689182" cy="3022946"/>
          </a:xfrm>
          <a:custGeom>
            <a:avLst/>
            <a:gdLst>
              <a:gd name="connsiteX0" fmla="*/ 1025430 w 4689182"/>
              <a:gd name="connsiteY0" fmla="*/ 3389901 h 3022946"/>
              <a:gd name="connsiteX1" fmla="*/ 987830 w 4689182"/>
              <a:gd name="connsiteY1" fmla="*/ 2744165 h 3022946"/>
              <a:gd name="connsiteX2" fmla="*/ 943610 w 4689182"/>
              <a:gd name="connsiteY2" fmla="*/ 299512 h 3022946"/>
              <a:gd name="connsiteX3" fmla="*/ 3278988 w 4689182"/>
              <a:gd name="connsiteY3" fmla="*/ 125220 h 3022946"/>
              <a:gd name="connsiteX4" fmla="*/ 4180928 w 4689182"/>
              <a:gd name="connsiteY4" fmla="*/ 2451218 h 3022946"/>
              <a:gd name="connsiteX5" fmla="*/ 1802927 w 4689182"/>
              <a:gd name="connsiteY5" fmla="*/ 2982057 h 3022946"/>
              <a:gd name="connsiteX6" fmla="*/ 1398629 w 4689182"/>
              <a:gd name="connsiteY6" fmla="*/ 3194136 h 3022946"/>
              <a:gd name="connsiteX7" fmla="*/ 1025430 w 4689182"/>
              <a:gd name="connsiteY7" fmla="*/ 3389901 h 30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89182" h="3022946" fill="none" extrusionOk="0">
                <a:moveTo>
                  <a:pt x="1025430" y="3389901"/>
                </a:moveTo>
                <a:cubicBezTo>
                  <a:pt x="1001152" y="3251341"/>
                  <a:pt x="986575" y="3025718"/>
                  <a:pt x="987830" y="2744165"/>
                </a:cubicBezTo>
                <a:cubicBezTo>
                  <a:pt x="-577118" y="2004964"/>
                  <a:pt x="-299520" y="914921"/>
                  <a:pt x="943610" y="299512"/>
                </a:cubicBezTo>
                <a:cubicBezTo>
                  <a:pt x="1508698" y="-33145"/>
                  <a:pt x="2620782" y="10258"/>
                  <a:pt x="3278988" y="125220"/>
                </a:cubicBezTo>
                <a:cubicBezTo>
                  <a:pt x="4794653" y="437388"/>
                  <a:pt x="5142370" y="1637243"/>
                  <a:pt x="4180928" y="2451218"/>
                </a:cubicBezTo>
                <a:cubicBezTo>
                  <a:pt x="3654921" y="3000944"/>
                  <a:pt x="2637862" y="3036652"/>
                  <a:pt x="1802927" y="2982057"/>
                </a:cubicBezTo>
                <a:cubicBezTo>
                  <a:pt x="1668688" y="3067398"/>
                  <a:pt x="1550471" y="3104854"/>
                  <a:pt x="1398629" y="3194136"/>
                </a:cubicBezTo>
                <a:cubicBezTo>
                  <a:pt x="1246786" y="3283418"/>
                  <a:pt x="1105357" y="3332923"/>
                  <a:pt x="1025430" y="3389901"/>
                </a:cubicBezTo>
                <a:close/>
              </a:path>
              <a:path w="4689182" h="3022946" stroke="0" extrusionOk="0">
                <a:moveTo>
                  <a:pt x="1025430" y="3389901"/>
                </a:moveTo>
                <a:cubicBezTo>
                  <a:pt x="1009691" y="3082594"/>
                  <a:pt x="1028579" y="2909213"/>
                  <a:pt x="987830" y="2744165"/>
                </a:cubicBezTo>
                <a:cubicBezTo>
                  <a:pt x="-339366" y="2117262"/>
                  <a:pt x="-391632" y="856136"/>
                  <a:pt x="943610" y="299512"/>
                </a:cubicBezTo>
                <a:cubicBezTo>
                  <a:pt x="1640661" y="77832"/>
                  <a:pt x="2496735" y="-196355"/>
                  <a:pt x="3278988" y="125220"/>
                </a:cubicBezTo>
                <a:cubicBezTo>
                  <a:pt x="4414957" y="522687"/>
                  <a:pt x="5164281" y="1805101"/>
                  <a:pt x="4180928" y="2451218"/>
                </a:cubicBezTo>
                <a:cubicBezTo>
                  <a:pt x="3609611" y="3011418"/>
                  <a:pt x="2650790" y="3131486"/>
                  <a:pt x="1802927" y="2982057"/>
                </a:cubicBezTo>
                <a:cubicBezTo>
                  <a:pt x="1708276" y="3025811"/>
                  <a:pt x="1534478" y="3138579"/>
                  <a:pt x="1429728" y="3177822"/>
                </a:cubicBezTo>
                <a:cubicBezTo>
                  <a:pt x="1324978" y="3217065"/>
                  <a:pt x="1187507" y="3310179"/>
                  <a:pt x="1025430" y="338990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9513256">
                  <a:prstGeom prst="wedgeEllipseCallout">
                    <a:avLst>
                      <a:gd name="adj1" fmla="val -28132"/>
                      <a:gd name="adj2" fmla="val 6213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Pročitaj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tekst o bitkama prekretnicama (U/str. 91 – 94), a potom ispuni usporednu tablicu.</a:t>
            </a:r>
            <a:endParaRPr lang="hr-HR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6243BB02-4A59-47B4-B8ED-379241D38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196324"/>
              </p:ext>
            </p:extLst>
          </p:nvPr>
        </p:nvGraphicFramePr>
        <p:xfrm>
          <a:off x="4983508" y="1198273"/>
          <a:ext cx="7081520" cy="564956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1739121">
                  <a:extLst>
                    <a:ext uri="{9D8B030D-6E8A-4147-A177-3AD203B41FA5}">
                      <a16:colId xmlns:a16="http://schemas.microsoft.com/office/drawing/2014/main" val="1553017000"/>
                    </a:ext>
                  </a:extLst>
                </a:gridCol>
                <a:gridCol w="1793253">
                  <a:extLst>
                    <a:ext uri="{9D8B030D-6E8A-4147-A177-3AD203B41FA5}">
                      <a16:colId xmlns:a16="http://schemas.microsoft.com/office/drawing/2014/main" val="4069429822"/>
                    </a:ext>
                  </a:extLst>
                </a:gridCol>
                <a:gridCol w="1778766">
                  <a:extLst>
                    <a:ext uri="{9D8B030D-6E8A-4147-A177-3AD203B41FA5}">
                      <a16:colId xmlns:a16="http://schemas.microsoft.com/office/drawing/2014/main" val="603657788"/>
                    </a:ext>
                  </a:extLst>
                </a:gridCol>
                <a:gridCol w="1770380">
                  <a:extLst>
                    <a:ext uri="{9D8B030D-6E8A-4147-A177-3AD203B41FA5}">
                      <a16:colId xmlns:a16="http://schemas.microsoft.com/office/drawing/2014/main" val="362442319"/>
                    </a:ext>
                  </a:extLst>
                </a:gridCol>
              </a:tblGrid>
              <a:tr h="71639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solidFill>
                            <a:schemeClr val="tx1"/>
                          </a:solidFill>
                          <a:effectLst/>
                        </a:rPr>
                        <a:t>Bitke prekretnice u Drugom svjetskom ratu</a:t>
                      </a:r>
                      <a:endParaRPr lang="hr-HR" sz="2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424815"/>
                  </a:ext>
                </a:extLst>
              </a:tr>
              <a:tr h="726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/>
                        </a:rPr>
                        <a:t>Bitka: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solidFill>
                            <a:schemeClr val="tx1"/>
                          </a:solidFill>
                          <a:effectLst/>
                        </a:rPr>
                        <a:t>Kod atola </a:t>
                      </a:r>
                      <a:r>
                        <a:rPr lang="hr-HR" sz="1800" b="1" dirty="0" err="1">
                          <a:solidFill>
                            <a:schemeClr val="tx1"/>
                          </a:solidFill>
                          <a:effectLst/>
                        </a:rPr>
                        <a:t>Midway</a:t>
                      </a:r>
                      <a:endParaRPr lang="hr-HR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solidFill>
                            <a:schemeClr val="tx1"/>
                          </a:solidFill>
                          <a:effectLst/>
                        </a:rPr>
                        <a:t>Staljingradska bitka</a:t>
                      </a:r>
                      <a:endParaRPr lang="hr-HR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solidFill>
                            <a:schemeClr val="tx1"/>
                          </a:solidFill>
                          <a:effectLst/>
                        </a:rPr>
                        <a:t>Bitka kod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solidFill>
                            <a:schemeClr val="tx1"/>
                          </a:solidFill>
                          <a:effectLst/>
                        </a:rPr>
                        <a:t>El- Alameina</a:t>
                      </a:r>
                      <a:endParaRPr lang="hr-HR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32923"/>
                  </a:ext>
                </a:extLst>
              </a:tr>
              <a:tr h="7163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/>
                        </a:rPr>
                        <a:t>Bojište: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18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603626"/>
                  </a:ext>
                </a:extLst>
              </a:tr>
              <a:tr h="7163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/>
                        </a:rPr>
                        <a:t>Vrijeme: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5492386"/>
                  </a:ext>
                </a:extLst>
              </a:tr>
              <a:tr h="920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/>
                        </a:rPr>
                        <a:t>Zaraćene strane: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79286"/>
                  </a:ext>
                </a:extLst>
              </a:tr>
              <a:tr h="920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/>
                        </a:rPr>
                        <a:t>Zapovjednici: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764106"/>
                  </a:ext>
                </a:extLst>
              </a:tr>
              <a:tr h="920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/>
                        </a:rPr>
                        <a:t>Posljedice: 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1" marR="505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2640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6154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5769446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Bitka kod Midwaya</a:t>
            </a:r>
          </a:p>
        </p:txBody>
      </p:sp>
    </p:spTree>
    <p:extLst>
      <p:ext uri="{BB962C8B-B14F-4D97-AF65-F5344CB8AC3E}">
        <p14:creationId xmlns:p14="http://schemas.microsoft.com/office/powerpoint/2010/main" val="225568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id="{459083D6-A5D6-4B49-816B-D638980C4A7A}"/>
              </a:ext>
            </a:extLst>
          </p:cNvPr>
          <p:cNvSpPr/>
          <p:nvPr/>
        </p:nvSpPr>
        <p:spPr>
          <a:xfrm>
            <a:off x="8694521" y="1989056"/>
            <a:ext cx="3314441" cy="4460794"/>
          </a:xfrm>
          <a:custGeom>
            <a:avLst/>
            <a:gdLst>
              <a:gd name="connsiteX0" fmla="*/ 3314441 w 3314441"/>
              <a:gd name="connsiteY0" fmla="*/ 207153 h 4460794"/>
              <a:gd name="connsiteX1" fmla="*/ 3107288 w 3314441"/>
              <a:gd name="connsiteY1" fmla="*/ 414306 h 4460794"/>
              <a:gd name="connsiteX2" fmla="*/ 3107288 w 3314441"/>
              <a:gd name="connsiteY2" fmla="*/ 207153 h 4460794"/>
              <a:gd name="connsiteX3" fmla="*/ 3003712 w 3314441"/>
              <a:gd name="connsiteY3" fmla="*/ 310729 h 4460794"/>
              <a:gd name="connsiteX4" fmla="*/ 2900136 w 3314441"/>
              <a:gd name="connsiteY4" fmla="*/ 207153 h 4460794"/>
              <a:gd name="connsiteX5" fmla="*/ 2900136 w 3314441"/>
              <a:gd name="connsiteY5" fmla="*/ 414305 h 4460794"/>
              <a:gd name="connsiteX6" fmla="*/ 2199960 w 3314441"/>
              <a:gd name="connsiteY6" fmla="*/ 414305 h 4460794"/>
              <a:gd name="connsiteX7" fmla="*/ 1580574 w 3314441"/>
              <a:gd name="connsiteY7" fmla="*/ 414305 h 4460794"/>
              <a:gd name="connsiteX8" fmla="*/ 880399 w 3314441"/>
              <a:gd name="connsiteY8" fmla="*/ 414305 h 4460794"/>
              <a:gd name="connsiteX9" fmla="*/ 207153 w 3314441"/>
              <a:gd name="connsiteY9" fmla="*/ 414305 h 4460794"/>
              <a:gd name="connsiteX10" fmla="*/ 0 w 3314441"/>
              <a:gd name="connsiteY10" fmla="*/ 621458 h 4460794"/>
              <a:gd name="connsiteX11" fmla="*/ 0 w 3314441"/>
              <a:gd name="connsiteY11" fmla="*/ 1226822 h 4460794"/>
              <a:gd name="connsiteX12" fmla="*/ 0 w 3314441"/>
              <a:gd name="connsiteY12" fmla="*/ 1759542 h 4460794"/>
              <a:gd name="connsiteX13" fmla="*/ 0 w 3314441"/>
              <a:gd name="connsiteY13" fmla="*/ 2437550 h 4460794"/>
              <a:gd name="connsiteX14" fmla="*/ 0 w 3314441"/>
              <a:gd name="connsiteY14" fmla="*/ 3115557 h 4460794"/>
              <a:gd name="connsiteX15" fmla="*/ 0 w 3314441"/>
              <a:gd name="connsiteY15" fmla="*/ 3648277 h 4460794"/>
              <a:gd name="connsiteX16" fmla="*/ 0 w 3314441"/>
              <a:gd name="connsiteY16" fmla="*/ 4253641 h 4460794"/>
              <a:gd name="connsiteX17" fmla="*/ 207153 w 3314441"/>
              <a:gd name="connsiteY17" fmla="*/ 4460794 h 4460794"/>
              <a:gd name="connsiteX18" fmla="*/ 414306 w 3314441"/>
              <a:gd name="connsiteY18" fmla="*/ 4253641 h 4460794"/>
              <a:gd name="connsiteX19" fmla="*/ 414305 w 3314441"/>
              <a:gd name="connsiteY19" fmla="*/ 4046489 h 4460794"/>
              <a:gd name="connsiteX20" fmla="*/ 1087551 w 3314441"/>
              <a:gd name="connsiteY20" fmla="*/ 4046489 h 4460794"/>
              <a:gd name="connsiteX21" fmla="*/ 1787726 w 3314441"/>
              <a:gd name="connsiteY21" fmla="*/ 4046489 h 4460794"/>
              <a:gd name="connsiteX22" fmla="*/ 2380183 w 3314441"/>
              <a:gd name="connsiteY22" fmla="*/ 4046489 h 4460794"/>
              <a:gd name="connsiteX23" fmla="*/ 3107288 w 3314441"/>
              <a:gd name="connsiteY23" fmla="*/ 4046489 h 4460794"/>
              <a:gd name="connsiteX24" fmla="*/ 3314441 w 3314441"/>
              <a:gd name="connsiteY24" fmla="*/ 3839336 h 4460794"/>
              <a:gd name="connsiteX25" fmla="*/ 3314441 w 3314441"/>
              <a:gd name="connsiteY25" fmla="*/ 3161329 h 4460794"/>
              <a:gd name="connsiteX26" fmla="*/ 3314441 w 3314441"/>
              <a:gd name="connsiteY26" fmla="*/ 2483321 h 4460794"/>
              <a:gd name="connsiteX27" fmla="*/ 3314441 w 3314441"/>
              <a:gd name="connsiteY27" fmla="*/ 1877957 h 4460794"/>
              <a:gd name="connsiteX28" fmla="*/ 3314441 w 3314441"/>
              <a:gd name="connsiteY28" fmla="*/ 1199950 h 4460794"/>
              <a:gd name="connsiteX29" fmla="*/ 3314441 w 3314441"/>
              <a:gd name="connsiteY29" fmla="*/ 207153 h 4460794"/>
              <a:gd name="connsiteX30" fmla="*/ 207153 w 3314441"/>
              <a:gd name="connsiteY30" fmla="*/ 828610 h 4460794"/>
              <a:gd name="connsiteX31" fmla="*/ 414306 w 3314441"/>
              <a:gd name="connsiteY31" fmla="*/ 621457 h 4460794"/>
              <a:gd name="connsiteX32" fmla="*/ 310730 w 3314441"/>
              <a:gd name="connsiteY32" fmla="*/ 517881 h 4460794"/>
              <a:gd name="connsiteX33" fmla="*/ 207154 w 3314441"/>
              <a:gd name="connsiteY33" fmla="*/ 621457 h 4460794"/>
              <a:gd name="connsiteX34" fmla="*/ 207153 w 3314441"/>
              <a:gd name="connsiteY34" fmla="*/ 828610 h 4460794"/>
              <a:gd name="connsiteX0" fmla="*/ 207153 w 3314441"/>
              <a:gd name="connsiteY0" fmla="*/ 828610 h 4460794"/>
              <a:gd name="connsiteX1" fmla="*/ 414306 w 3314441"/>
              <a:gd name="connsiteY1" fmla="*/ 621457 h 4460794"/>
              <a:gd name="connsiteX2" fmla="*/ 310730 w 3314441"/>
              <a:gd name="connsiteY2" fmla="*/ 517881 h 4460794"/>
              <a:gd name="connsiteX3" fmla="*/ 207154 w 3314441"/>
              <a:gd name="connsiteY3" fmla="*/ 621457 h 4460794"/>
              <a:gd name="connsiteX4" fmla="*/ 207153 w 3314441"/>
              <a:gd name="connsiteY4" fmla="*/ 828610 h 4460794"/>
              <a:gd name="connsiteX5" fmla="*/ 3107288 w 3314441"/>
              <a:gd name="connsiteY5" fmla="*/ 414305 h 4460794"/>
              <a:gd name="connsiteX6" fmla="*/ 3314441 w 3314441"/>
              <a:gd name="connsiteY6" fmla="*/ 207152 h 4460794"/>
              <a:gd name="connsiteX7" fmla="*/ 3107288 w 3314441"/>
              <a:gd name="connsiteY7" fmla="*/ -1 h 4460794"/>
              <a:gd name="connsiteX8" fmla="*/ 2900135 w 3314441"/>
              <a:gd name="connsiteY8" fmla="*/ 207152 h 4460794"/>
              <a:gd name="connsiteX9" fmla="*/ 3003711 w 3314441"/>
              <a:gd name="connsiteY9" fmla="*/ 310728 h 4460794"/>
              <a:gd name="connsiteX10" fmla="*/ 3107287 w 3314441"/>
              <a:gd name="connsiteY10" fmla="*/ 207152 h 4460794"/>
              <a:gd name="connsiteX11" fmla="*/ 3107288 w 3314441"/>
              <a:gd name="connsiteY11" fmla="*/ 414305 h 4460794"/>
              <a:gd name="connsiteX0" fmla="*/ 0 w 3314441"/>
              <a:gd name="connsiteY0" fmla="*/ 621458 h 4460794"/>
              <a:gd name="connsiteX1" fmla="*/ 207153 w 3314441"/>
              <a:gd name="connsiteY1" fmla="*/ 414305 h 4460794"/>
              <a:gd name="connsiteX2" fmla="*/ 853469 w 3314441"/>
              <a:gd name="connsiteY2" fmla="*/ 414305 h 4460794"/>
              <a:gd name="connsiteX3" fmla="*/ 1553645 w 3314441"/>
              <a:gd name="connsiteY3" fmla="*/ 414305 h 4460794"/>
              <a:gd name="connsiteX4" fmla="*/ 2253820 w 3314441"/>
              <a:gd name="connsiteY4" fmla="*/ 414305 h 4460794"/>
              <a:gd name="connsiteX5" fmla="*/ 2900136 w 3314441"/>
              <a:gd name="connsiteY5" fmla="*/ 414305 h 4460794"/>
              <a:gd name="connsiteX6" fmla="*/ 2900136 w 3314441"/>
              <a:gd name="connsiteY6" fmla="*/ 207153 h 4460794"/>
              <a:gd name="connsiteX7" fmla="*/ 3107289 w 3314441"/>
              <a:gd name="connsiteY7" fmla="*/ 0 h 4460794"/>
              <a:gd name="connsiteX8" fmla="*/ 3314442 w 3314441"/>
              <a:gd name="connsiteY8" fmla="*/ 207153 h 4460794"/>
              <a:gd name="connsiteX9" fmla="*/ 3314441 w 3314441"/>
              <a:gd name="connsiteY9" fmla="*/ 3839336 h 4460794"/>
              <a:gd name="connsiteX10" fmla="*/ 3107288 w 3314441"/>
              <a:gd name="connsiteY10" fmla="*/ 4046489 h 4460794"/>
              <a:gd name="connsiteX11" fmla="*/ 2407112 w 3314441"/>
              <a:gd name="connsiteY11" fmla="*/ 4046489 h 4460794"/>
              <a:gd name="connsiteX12" fmla="*/ 1814656 w 3314441"/>
              <a:gd name="connsiteY12" fmla="*/ 4046489 h 4460794"/>
              <a:gd name="connsiteX13" fmla="*/ 1222200 w 3314441"/>
              <a:gd name="connsiteY13" fmla="*/ 4046489 h 4460794"/>
              <a:gd name="connsiteX14" fmla="*/ 414305 w 3314441"/>
              <a:gd name="connsiteY14" fmla="*/ 4046489 h 4460794"/>
              <a:gd name="connsiteX15" fmla="*/ 414305 w 3314441"/>
              <a:gd name="connsiteY15" fmla="*/ 4253641 h 4460794"/>
              <a:gd name="connsiteX16" fmla="*/ 207152 w 3314441"/>
              <a:gd name="connsiteY16" fmla="*/ 4460794 h 4460794"/>
              <a:gd name="connsiteX17" fmla="*/ -1 w 3314441"/>
              <a:gd name="connsiteY17" fmla="*/ 4253641 h 4460794"/>
              <a:gd name="connsiteX18" fmla="*/ 0 w 3314441"/>
              <a:gd name="connsiteY18" fmla="*/ 621458 h 4460794"/>
              <a:gd name="connsiteX19" fmla="*/ 2900136 w 3314441"/>
              <a:gd name="connsiteY19" fmla="*/ 414305 h 4460794"/>
              <a:gd name="connsiteX20" fmla="*/ 3107288 w 3314441"/>
              <a:gd name="connsiteY20" fmla="*/ 414305 h 4460794"/>
              <a:gd name="connsiteX21" fmla="*/ 3314441 w 3314441"/>
              <a:gd name="connsiteY21" fmla="*/ 207152 h 4460794"/>
              <a:gd name="connsiteX22" fmla="*/ 3107288 w 3314441"/>
              <a:gd name="connsiteY22" fmla="*/ 414305 h 4460794"/>
              <a:gd name="connsiteX23" fmla="*/ 3107288 w 3314441"/>
              <a:gd name="connsiteY23" fmla="*/ 207153 h 4460794"/>
              <a:gd name="connsiteX24" fmla="*/ 3003712 w 3314441"/>
              <a:gd name="connsiteY24" fmla="*/ 310729 h 4460794"/>
              <a:gd name="connsiteX25" fmla="*/ 2900136 w 3314441"/>
              <a:gd name="connsiteY25" fmla="*/ 207153 h 4460794"/>
              <a:gd name="connsiteX26" fmla="*/ 207153 w 3314441"/>
              <a:gd name="connsiteY26" fmla="*/ 828610 h 4460794"/>
              <a:gd name="connsiteX27" fmla="*/ 207153 w 3314441"/>
              <a:gd name="connsiteY27" fmla="*/ 621458 h 4460794"/>
              <a:gd name="connsiteX28" fmla="*/ 310729 w 3314441"/>
              <a:gd name="connsiteY28" fmla="*/ 517882 h 4460794"/>
              <a:gd name="connsiteX29" fmla="*/ 414305 w 3314441"/>
              <a:gd name="connsiteY29" fmla="*/ 621458 h 4460794"/>
              <a:gd name="connsiteX30" fmla="*/ 207152 w 3314441"/>
              <a:gd name="connsiteY30" fmla="*/ 828611 h 4460794"/>
              <a:gd name="connsiteX31" fmla="*/ -1 w 3314441"/>
              <a:gd name="connsiteY31" fmla="*/ 621458 h 4460794"/>
              <a:gd name="connsiteX32" fmla="*/ 414305 w 3314441"/>
              <a:gd name="connsiteY32" fmla="*/ 621458 h 4460794"/>
              <a:gd name="connsiteX33" fmla="*/ 414305 w 3314441"/>
              <a:gd name="connsiteY33" fmla="*/ 1306464 h 4460794"/>
              <a:gd name="connsiteX34" fmla="*/ 414305 w 3314441"/>
              <a:gd name="connsiteY34" fmla="*/ 2025721 h 4460794"/>
              <a:gd name="connsiteX35" fmla="*/ 414305 w 3314441"/>
              <a:gd name="connsiteY35" fmla="*/ 2744977 h 4460794"/>
              <a:gd name="connsiteX36" fmla="*/ 414305 w 3314441"/>
              <a:gd name="connsiteY36" fmla="*/ 4046489 h 4460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314441" h="4460794" stroke="0" extrusionOk="0">
                <a:moveTo>
                  <a:pt x="3314441" y="207153"/>
                </a:moveTo>
                <a:cubicBezTo>
                  <a:pt x="3311669" y="319785"/>
                  <a:pt x="3222774" y="399023"/>
                  <a:pt x="3107288" y="414306"/>
                </a:cubicBezTo>
                <a:cubicBezTo>
                  <a:pt x="3110244" y="353095"/>
                  <a:pt x="3105286" y="303627"/>
                  <a:pt x="3107288" y="207153"/>
                </a:cubicBezTo>
                <a:cubicBezTo>
                  <a:pt x="3103718" y="259970"/>
                  <a:pt x="3068403" y="312758"/>
                  <a:pt x="3003712" y="310729"/>
                </a:cubicBezTo>
                <a:cubicBezTo>
                  <a:pt x="2944616" y="307750"/>
                  <a:pt x="2892316" y="254538"/>
                  <a:pt x="2900136" y="207153"/>
                </a:cubicBezTo>
                <a:cubicBezTo>
                  <a:pt x="2892191" y="301106"/>
                  <a:pt x="2898084" y="359348"/>
                  <a:pt x="2900136" y="414305"/>
                </a:cubicBezTo>
                <a:cubicBezTo>
                  <a:pt x="2618314" y="400143"/>
                  <a:pt x="2486527" y="398195"/>
                  <a:pt x="2199960" y="414305"/>
                </a:cubicBezTo>
                <a:cubicBezTo>
                  <a:pt x="1913393" y="430415"/>
                  <a:pt x="1859050" y="412247"/>
                  <a:pt x="1580574" y="414305"/>
                </a:cubicBezTo>
                <a:cubicBezTo>
                  <a:pt x="1302098" y="416363"/>
                  <a:pt x="1178675" y="389167"/>
                  <a:pt x="880399" y="414305"/>
                </a:cubicBezTo>
                <a:cubicBezTo>
                  <a:pt x="582124" y="439443"/>
                  <a:pt x="375759" y="400016"/>
                  <a:pt x="207153" y="414305"/>
                </a:cubicBezTo>
                <a:cubicBezTo>
                  <a:pt x="76523" y="407701"/>
                  <a:pt x="7163" y="497377"/>
                  <a:pt x="0" y="621458"/>
                </a:cubicBezTo>
                <a:cubicBezTo>
                  <a:pt x="8221" y="792706"/>
                  <a:pt x="30140" y="981210"/>
                  <a:pt x="0" y="1226822"/>
                </a:cubicBezTo>
                <a:cubicBezTo>
                  <a:pt x="-30140" y="1472434"/>
                  <a:pt x="-20726" y="1599841"/>
                  <a:pt x="0" y="1759542"/>
                </a:cubicBezTo>
                <a:cubicBezTo>
                  <a:pt x="20726" y="1919243"/>
                  <a:pt x="-17600" y="2265855"/>
                  <a:pt x="0" y="2437550"/>
                </a:cubicBezTo>
                <a:cubicBezTo>
                  <a:pt x="17600" y="2609245"/>
                  <a:pt x="29048" y="2842494"/>
                  <a:pt x="0" y="3115557"/>
                </a:cubicBezTo>
                <a:cubicBezTo>
                  <a:pt x="-29048" y="3388620"/>
                  <a:pt x="19351" y="3441534"/>
                  <a:pt x="0" y="3648277"/>
                </a:cubicBezTo>
                <a:cubicBezTo>
                  <a:pt x="-19351" y="3855020"/>
                  <a:pt x="3778" y="4001537"/>
                  <a:pt x="0" y="4253641"/>
                </a:cubicBezTo>
                <a:cubicBezTo>
                  <a:pt x="-3284" y="4369722"/>
                  <a:pt x="88762" y="4466740"/>
                  <a:pt x="207153" y="4460794"/>
                </a:cubicBezTo>
                <a:cubicBezTo>
                  <a:pt x="323080" y="4451967"/>
                  <a:pt x="419639" y="4381220"/>
                  <a:pt x="414306" y="4253641"/>
                </a:cubicBezTo>
                <a:cubicBezTo>
                  <a:pt x="422277" y="4190131"/>
                  <a:pt x="414916" y="4109676"/>
                  <a:pt x="414305" y="4046489"/>
                </a:cubicBezTo>
                <a:cubicBezTo>
                  <a:pt x="609860" y="4060694"/>
                  <a:pt x="801520" y="4015232"/>
                  <a:pt x="1087551" y="4046489"/>
                </a:cubicBezTo>
                <a:cubicBezTo>
                  <a:pt x="1373582" y="4077746"/>
                  <a:pt x="1552631" y="4034481"/>
                  <a:pt x="1787726" y="4046489"/>
                </a:cubicBezTo>
                <a:cubicBezTo>
                  <a:pt x="2022821" y="4058497"/>
                  <a:pt x="2256042" y="4034779"/>
                  <a:pt x="2380183" y="4046489"/>
                </a:cubicBezTo>
                <a:cubicBezTo>
                  <a:pt x="2504324" y="4058199"/>
                  <a:pt x="2840826" y="4054364"/>
                  <a:pt x="3107288" y="4046489"/>
                </a:cubicBezTo>
                <a:cubicBezTo>
                  <a:pt x="3226305" y="4050548"/>
                  <a:pt x="3321137" y="3939513"/>
                  <a:pt x="3314441" y="3839336"/>
                </a:cubicBezTo>
                <a:cubicBezTo>
                  <a:pt x="3304180" y="3577244"/>
                  <a:pt x="3311175" y="3469834"/>
                  <a:pt x="3314441" y="3161329"/>
                </a:cubicBezTo>
                <a:cubicBezTo>
                  <a:pt x="3317707" y="2852824"/>
                  <a:pt x="3335950" y="2757654"/>
                  <a:pt x="3314441" y="2483321"/>
                </a:cubicBezTo>
                <a:cubicBezTo>
                  <a:pt x="3292932" y="2208988"/>
                  <a:pt x="3307973" y="2004499"/>
                  <a:pt x="3314441" y="1877957"/>
                </a:cubicBezTo>
                <a:cubicBezTo>
                  <a:pt x="3320909" y="1751415"/>
                  <a:pt x="3331618" y="1496179"/>
                  <a:pt x="3314441" y="1199950"/>
                </a:cubicBezTo>
                <a:cubicBezTo>
                  <a:pt x="3297264" y="903721"/>
                  <a:pt x="3310102" y="549585"/>
                  <a:pt x="3314441" y="207153"/>
                </a:cubicBezTo>
                <a:close/>
                <a:moveTo>
                  <a:pt x="207153" y="828610"/>
                </a:moveTo>
                <a:cubicBezTo>
                  <a:pt x="338638" y="822828"/>
                  <a:pt x="417563" y="740459"/>
                  <a:pt x="414306" y="621457"/>
                </a:cubicBezTo>
                <a:cubicBezTo>
                  <a:pt x="416436" y="569679"/>
                  <a:pt x="365728" y="513559"/>
                  <a:pt x="310730" y="517881"/>
                </a:cubicBezTo>
                <a:cubicBezTo>
                  <a:pt x="243830" y="526098"/>
                  <a:pt x="207575" y="561800"/>
                  <a:pt x="207154" y="621457"/>
                </a:cubicBezTo>
                <a:cubicBezTo>
                  <a:pt x="194729" y="682971"/>
                  <a:pt x="194429" y="758763"/>
                  <a:pt x="207153" y="828610"/>
                </a:cubicBezTo>
                <a:close/>
              </a:path>
              <a:path w="3314441" h="4460794" fill="darkenLess" stroke="0" extrusionOk="0">
                <a:moveTo>
                  <a:pt x="207153" y="828610"/>
                </a:moveTo>
                <a:cubicBezTo>
                  <a:pt x="309406" y="805667"/>
                  <a:pt x="438041" y="750614"/>
                  <a:pt x="414306" y="621457"/>
                </a:cubicBezTo>
                <a:cubicBezTo>
                  <a:pt x="420450" y="555633"/>
                  <a:pt x="360005" y="517095"/>
                  <a:pt x="310730" y="517881"/>
                </a:cubicBezTo>
                <a:cubicBezTo>
                  <a:pt x="255288" y="523310"/>
                  <a:pt x="215270" y="560976"/>
                  <a:pt x="207154" y="621457"/>
                </a:cubicBezTo>
                <a:cubicBezTo>
                  <a:pt x="215544" y="688886"/>
                  <a:pt x="203686" y="751104"/>
                  <a:pt x="207153" y="828610"/>
                </a:cubicBezTo>
                <a:close/>
                <a:moveTo>
                  <a:pt x="3107288" y="414305"/>
                </a:moveTo>
                <a:cubicBezTo>
                  <a:pt x="3232107" y="402378"/>
                  <a:pt x="3321712" y="314195"/>
                  <a:pt x="3314441" y="207152"/>
                </a:cubicBezTo>
                <a:cubicBezTo>
                  <a:pt x="3308276" y="108740"/>
                  <a:pt x="3224429" y="-18304"/>
                  <a:pt x="3107288" y="-1"/>
                </a:cubicBezTo>
                <a:cubicBezTo>
                  <a:pt x="2985506" y="2321"/>
                  <a:pt x="2895556" y="89431"/>
                  <a:pt x="2900135" y="207152"/>
                </a:cubicBezTo>
                <a:cubicBezTo>
                  <a:pt x="2903140" y="270405"/>
                  <a:pt x="2945947" y="316783"/>
                  <a:pt x="3003711" y="310728"/>
                </a:cubicBezTo>
                <a:cubicBezTo>
                  <a:pt x="3049269" y="303026"/>
                  <a:pt x="3110176" y="277787"/>
                  <a:pt x="3107287" y="207152"/>
                </a:cubicBezTo>
                <a:cubicBezTo>
                  <a:pt x="3103056" y="277732"/>
                  <a:pt x="3108376" y="347641"/>
                  <a:pt x="3107288" y="414305"/>
                </a:cubicBezTo>
                <a:close/>
              </a:path>
              <a:path w="3314441" h="4460794" fill="none" extrusionOk="0">
                <a:moveTo>
                  <a:pt x="0" y="621458"/>
                </a:moveTo>
                <a:cubicBezTo>
                  <a:pt x="2146" y="516970"/>
                  <a:pt x="77993" y="427383"/>
                  <a:pt x="207153" y="414305"/>
                </a:cubicBezTo>
                <a:cubicBezTo>
                  <a:pt x="522189" y="417083"/>
                  <a:pt x="573796" y="410788"/>
                  <a:pt x="853469" y="414305"/>
                </a:cubicBezTo>
                <a:cubicBezTo>
                  <a:pt x="1133142" y="417822"/>
                  <a:pt x="1309000" y="430355"/>
                  <a:pt x="1553645" y="414305"/>
                </a:cubicBezTo>
                <a:cubicBezTo>
                  <a:pt x="1798290" y="398255"/>
                  <a:pt x="2067461" y="407082"/>
                  <a:pt x="2253820" y="414305"/>
                </a:cubicBezTo>
                <a:cubicBezTo>
                  <a:pt x="2440180" y="421528"/>
                  <a:pt x="2753430" y="406515"/>
                  <a:pt x="2900136" y="414305"/>
                </a:cubicBezTo>
                <a:cubicBezTo>
                  <a:pt x="2890544" y="338358"/>
                  <a:pt x="2890296" y="300364"/>
                  <a:pt x="2900136" y="207153"/>
                </a:cubicBezTo>
                <a:cubicBezTo>
                  <a:pt x="2879114" y="83923"/>
                  <a:pt x="2987468" y="18417"/>
                  <a:pt x="3107289" y="0"/>
                </a:cubicBezTo>
                <a:cubicBezTo>
                  <a:pt x="3219019" y="10966"/>
                  <a:pt x="3323614" y="100200"/>
                  <a:pt x="3314442" y="207153"/>
                </a:cubicBezTo>
                <a:cubicBezTo>
                  <a:pt x="3318696" y="1340810"/>
                  <a:pt x="3604050" y="2683639"/>
                  <a:pt x="3314441" y="3839336"/>
                </a:cubicBezTo>
                <a:cubicBezTo>
                  <a:pt x="3331707" y="3954557"/>
                  <a:pt x="3231204" y="4039898"/>
                  <a:pt x="3107288" y="4046489"/>
                </a:cubicBezTo>
                <a:cubicBezTo>
                  <a:pt x="2951460" y="4016392"/>
                  <a:pt x="2711488" y="4031324"/>
                  <a:pt x="2407112" y="4046489"/>
                </a:cubicBezTo>
                <a:cubicBezTo>
                  <a:pt x="2102736" y="4061654"/>
                  <a:pt x="2039181" y="4073664"/>
                  <a:pt x="1814656" y="4046489"/>
                </a:cubicBezTo>
                <a:cubicBezTo>
                  <a:pt x="1590131" y="4019314"/>
                  <a:pt x="1360870" y="4045397"/>
                  <a:pt x="1222200" y="4046489"/>
                </a:cubicBezTo>
                <a:cubicBezTo>
                  <a:pt x="1083530" y="4047581"/>
                  <a:pt x="677705" y="4027152"/>
                  <a:pt x="414305" y="4046489"/>
                </a:cubicBezTo>
                <a:cubicBezTo>
                  <a:pt x="412983" y="4110007"/>
                  <a:pt x="410069" y="4167248"/>
                  <a:pt x="414305" y="4253641"/>
                </a:cubicBezTo>
                <a:cubicBezTo>
                  <a:pt x="401618" y="4380225"/>
                  <a:pt x="334559" y="4484814"/>
                  <a:pt x="207152" y="4460794"/>
                </a:cubicBezTo>
                <a:cubicBezTo>
                  <a:pt x="101466" y="4443558"/>
                  <a:pt x="-22067" y="4378670"/>
                  <a:pt x="-1" y="4253641"/>
                </a:cubicBezTo>
                <a:cubicBezTo>
                  <a:pt x="-106558" y="2881056"/>
                  <a:pt x="-1953" y="1891759"/>
                  <a:pt x="0" y="621458"/>
                </a:cubicBezTo>
                <a:close/>
                <a:moveTo>
                  <a:pt x="2900136" y="414305"/>
                </a:moveTo>
                <a:cubicBezTo>
                  <a:pt x="2955775" y="422370"/>
                  <a:pt x="3016118" y="414781"/>
                  <a:pt x="3107288" y="414305"/>
                </a:cubicBezTo>
                <a:cubicBezTo>
                  <a:pt x="3221706" y="405890"/>
                  <a:pt x="3312263" y="317964"/>
                  <a:pt x="3314441" y="207152"/>
                </a:cubicBezTo>
                <a:moveTo>
                  <a:pt x="3107288" y="414305"/>
                </a:moveTo>
                <a:cubicBezTo>
                  <a:pt x="3097750" y="370422"/>
                  <a:pt x="3106331" y="264805"/>
                  <a:pt x="3107288" y="207153"/>
                </a:cubicBezTo>
                <a:cubicBezTo>
                  <a:pt x="3098582" y="258097"/>
                  <a:pt x="3051789" y="304101"/>
                  <a:pt x="3003712" y="310729"/>
                </a:cubicBezTo>
                <a:cubicBezTo>
                  <a:pt x="2941700" y="308071"/>
                  <a:pt x="2900418" y="260171"/>
                  <a:pt x="2900136" y="207153"/>
                </a:cubicBezTo>
                <a:moveTo>
                  <a:pt x="207153" y="828610"/>
                </a:moveTo>
                <a:cubicBezTo>
                  <a:pt x="216719" y="736569"/>
                  <a:pt x="212736" y="691998"/>
                  <a:pt x="207153" y="621458"/>
                </a:cubicBezTo>
                <a:cubicBezTo>
                  <a:pt x="208746" y="566785"/>
                  <a:pt x="262859" y="517292"/>
                  <a:pt x="310729" y="517882"/>
                </a:cubicBezTo>
                <a:cubicBezTo>
                  <a:pt x="375701" y="519112"/>
                  <a:pt x="408937" y="565977"/>
                  <a:pt x="414305" y="621458"/>
                </a:cubicBezTo>
                <a:cubicBezTo>
                  <a:pt x="395158" y="736192"/>
                  <a:pt x="346036" y="830066"/>
                  <a:pt x="207152" y="828611"/>
                </a:cubicBezTo>
                <a:cubicBezTo>
                  <a:pt x="104690" y="807141"/>
                  <a:pt x="6822" y="724624"/>
                  <a:pt x="-1" y="621458"/>
                </a:cubicBezTo>
                <a:moveTo>
                  <a:pt x="414305" y="621458"/>
                </a:moveTo>
                <a:cubicBezTo>
                  <a:pt x="413685" y="791805"/>
                  <a:pt x="403178" y="1100363"/>
                  <a:pt x="414305" y="1306464"/>
                </a:cubicBezTo>
                <a:cubicBezTo>
                  <a:pt x="425432" y="1512565"/>
                  <a:pt x="427700" y="1752991"/>
                  <a:pt x="414305" y="2025721"/>
                </a:cubicBezTo>
                <a:cubicBezTo>
                  <a:pt x="400910" y="2298451"/>
                  <a:pt x="397550" y="2488911"/>
                  <a:pt x="414305" y="2744977"/>
                </a:cubicBezTo>
                <a:cubicBezTo>
                  <a:pt x="431060" y="3001043"/>
                  <a:pt x="465181" y="3715149"/>
                  <a:pt x="414305" y="4046489"/>
                </a:cubicBezTo>
              </a:path>
              <a:path w="3314441" h="4460794" fill="none" stroke="0" extrusionOk="0">
                <a:moveTo>
                  <a:pt x="0" y="621458"/>
                </a:moveTo>
                <a:cubicBezTo>
                  <a:pt x="12314" y="509558"/>
                  <a:pt x="93324" y="421676"/>
                  <a:pt x="207153" y="414305"/>
                </a:cubicBezTo>
                <a:cubicBezTo>
                  <a:pt x="348444" y="434909"/>
                  <a:pt x="533610" y="443451"/>
                  <a:pt x="799609" y="414305"/>
                </a:cubicBezTo>
                <a:cubicBezTo>
                  <a:pt x="1065608" y="385159"/>
                  <a:pt x="1244831" y="405692"/>
                  <a:pt x="1445925" y="414305"/>
                </a:cubicBezTo>
                <a:cubicBezTo>
                  <a:pt x="1647019" y="422918"/>
                  <a:pt x="1927498" y="445050"/>
                  <a:pt x="2119171" y="414305"/>
                </a:cubicBezTo>
                <a:cubicBezTo>
                  <a:pt x="2310844" y="383560"/>
                  <a:pt x="2521083" y="391208"/>
                  <a:pt x="2900136" y="414305"/>
                </a:cubicBezTo>
                <a:cubicBezTo>
                  <a:pt x="2894586" y="319364"/>
                  <a:pt x="2891257" y="287623"/>
                  <a:pt x="2900136" y="207153"/>
                </a:cubicBezTo>
                <a:cubicBezTo>
                  <a:pt x="2902793" y="97593"/>
                  <a:pt x="3002070" y="-7969"/>
                  <a:pt x="3107289" y="0"/>
                </a:cubicBezTo>
                <a:cubicBezTo>
                  <a:pt x="3231088" y="-19572"/>
                  <a:pt x="3339387" y="93584"/>
                  <a:pt x="3314442" y="207153"/>
                </a:cubicBezTo>
                <a:cubicBezTo>
                  <a:pt x="3389634" y="1664682"/>
                  <a:pt x="3398747" y="2562376"/>
                  <a:pt x="3314441" y="3839336"/>
                </a:cubicBezTo>
                <a:cubicBezTo>
                  <a:pt x="3319991" y="3953235"/>
                  <a:pt x="3221996" y="4043580"/>
                  <a:pt x="3107288" y="4046489"/>
                </a:cubicBezTo>
                <a:cubicBezTo>
                  <a:pt x="2848053" y="4072812"/>
                  <a:pt x="2639861" y="4029833"/>
                  <a:pt x="2514832" y="4046489"/>
                </a:cubicBezTo>
                <a:cubicBezTo>
                  <a:pt x="2389803" y="4063145"/>
                  <a:pt x="2004684" y="4021145"/>
                  <a:pt x="1787726" y="4046489"/>
                </a:cubicBezTo>
                <a:cubicBezTo>
                  <a:pt x="1570768" y="4071833"/>
                  <a:pt x="1398103" y="4023047"/>
                  <a:pt x="1168340" y="4046489"/>
                </a:cubicBezTo>
                <a:cubicBezTo>
                  <a:pt x="938577" y="4069931"/>
                  <a:pt x="752433" y="4082749"/>
                  <a:pt x="414305" y="4046489"/>
                </a:cubicBezTo>
                <a:cubicBezTo>
                  <a:pt x="409376" y="4100370"/>
                  <a:pt x="405780" y="4198746"/>
                  <a:pt x="414305" y="4253641"/>
                </a:cubicBezTo>
                <a:cubicBezTo>
                  <a:pt x="416314" y="4380452"/>
                  <a:pt x="324965" y="4458431"/>
                  <a:pt x="207152" y="4460794"/>
                </a:cubicBezTo>
                <a:cubicBezTo>
                  <a:pt x="79816" y="4445554"/>
                  <a:pt x="18411" y="4346721"/>
                  <a:pt x="-1" y="4253641"/>
                </a:cubicBezTo>
                <a:cubicBezTo>
                  <a:pt x="-149988" y="3007705"/>
                  <a:pt x="22195" y="1948596"/>
                  <a:pt x="0" y="621458"/>
                </a:cubicBezTo>
                <a:close/>
                <a:moveTo>
                  <a:pt x="2900136" y="414305"/>
                </a:moveTo>
                <a:cubicBezTo>
                  <a:pt x="2970937" y="424553"/>
                  <a:pt x="3005611" y="421832"/>
                  <a:pt x="3107288" y="414305"/>
                </a:cubicBezTo>
                <a:cubicBezTo>
                  <a:pt x="3223520" y="440961"/>
                  <a:pt x="3309707" y="321157"/>
                  <a:pt x="3314441" y="207152"/>
                </a:cubicBezTo>
                <a:moveTo>
                  <a:pt x="3107288" y="414305"/>
                </a:moveTo>
                <a:cubicBezTo>
                  <a:pt x="3116906" y="369758"/>
                  <a:pt x="3110952" y="292619"/>
                  <a:pt x="3107288" y="207153"/>
                </a:cubicBezTo>
                <a:cubicBezTo>
                  <a:pt x="3113763" y="267086"/>
                  <a:pt x="3059738" y="309919"/>
                  <a:pt x="3003712" y="310729"/>
                </a:cubicBezTo>
                <a:cubicBezTo>
                  <a:pt x="2958534" y="313319"/>
                  <a:pt x="2896681" y="264407"/>
                  <a:pt x="2900136" y="207153"/>
                </a:cubicBezTo>
                <a:moveTo>
                  <a:pt x="207153" y="828610"/>
                </a:moveTo>
                <a:cubicBezTo>
                  <a:pt x="208901" y="777495"/>
                  <a:pt x="210700" y="681244"/>
                  <a:pt x="207153" y="621458"/>
                </a:cubicBezTo>
                <a:cubicBezTo>
                  <a:pt x="203333" y="555737"/>
                  <a:pt x="257268" y="506852"/>
                  <a:pt x="310729" y="517882"/>
                </a:cubicBezTo>
                <a:cubicBezTo>
                  <a:pt x="374550" y="523085"/>
                  <a:pt x="416005" y="564901"/>
                  <a:pt x="414305" y="621458"/>
                </a:cubicBezTo>
                <a:cubicBezTo>
                  <a:pt x="410688" y="728129"/>
                  <a:pt x="328157" y="825103"/>
                  <a:pt x="207152" y="828611"/>
                </a:cubicBezTo>
                <a:cubicBezTo>
                  <a:pt x="90250" y="835219"/>
                  <a:pt x="6369" y="718033"/>
                  <a:pt x="-1" y="621458"/>
                </a:cubicBezTo>
                <a:moveTo>
                  <a:pt x="414305" y="621458"/>
                </a:moveTo>
                <a:cubicBezTo>
                  <a:pt x="405085" y="802031"/>
                  <a:pt x="393287" y="1124699"/>
                  <a:pt x="414305" y="1272214"/>
                </a:cubicBezTo>
                <a:cubicBezTo>
                  <a:pt x="435323" y="1419729"/>
                  <a:pt x="390159" y="1582474"/>
                  <a:pt x="414305" y="1888719"/>
                </a:cubicBezTo>
                <a:cubicBezTo>
                  <a:pt x="438451" y="2194964"/>
                  <a:pt x="388953" y="2423497"/>
                  <a:pt x="414305" y="2573726"/>
                </a:cubicBezTo>
                <a:cubicBezTo>
                  <a:pt x="439657" y="2723955"/>
                  <a:pt x="432398" y="2964222"/>
                  <a:pt x="414305" y="3190231"/>
                </a:cubicBezTo>
                <a:cubicBezTo>
                  <a:pt x="396212" y="3416240"/>
                  <a:pt x="390570" y="3761483"/>
                  <a:pt x="414305" y="4046489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800" b="1" i="0" dirty="0">
                <a:solidFill>
                  <a:schemeClr val="tx1"/>
                </a:solidFill>
                <a:effectLst/>
              </a:rPr>
              <a:t>Admiral </a:t>
            </a:r>
            <a:r>
              <a:rPr lang="hr-HR" sz="2800" b="1" i="0" dirty="0" err="1">
                <a:solidFill>
                  <a:schemeClr val="tx1"/>
                </a:solidFill>
                <a:effectLst/>
              </a:rPr>
              <a:t>Yamamoto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 salutira japanskim vojnicima prije bitke​​.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D799F8C-3C73-46ED-8A47-E3D622F25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9" y="1385740"/>
            <a:ext cx="8078744" cy="530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088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id="{459083D6-A5D6-4B49-816B-D638980C4A7A}"/>
              </a:ext>
            </a:extLst>
          </p:cNvPr>
          <p:cNvSpPr/>
          <p:nvPr/>
        </p:nvSpPr>
        <p:spPr>
          <a:xfrm>
            <a:off x="351799" y="2187019"/>
            <a:ext cx="3314441" cy="4460794"/>
          </a:xfrm>
          <a:custGeom>
            <a:avLst/>
            <a:gdLst>
              <a:gd name="connsiteX0" fmla="*/ 3314441 w 3314441"/>
              <a:gd name="connsiteY0" fmla="*/ 207153 h 4460794"/>
              <a:gd name="connsiteX1" fmla="*/ 3107288 w 3314441"/>
              <a:gd name="connsiteY1" fmla="*/ 414306 h 4460794"/>
              <a:gd name="connsiteX2" fmla="*/ 3107288 w 3314441"/>
              <a:gd name="connsiteY2" fmla="*/ 207153 h 4460794"/>
              <a:gd name="connsiteX3" fmla="*/ 3003712 w 3314441"/>
              <a:gd name="connsiteY3" fmla="*/ 310729 h 4460794"/>
              <a:gd name="connsiteX4" fmla="*/ 2900136 w 3314441"/>
              <a:gd name="connsiteY4" fmla="*/ 207153 h 4460794"/>
              <a:gd name="connsiteX5" fmla="*/ 2900136 w 3314441"/>
              <a:gd name="connsiteY5" fmla="*/ 414305 h 4460794"/>
              <a:gd name="connsiteX6" fmla="*/ 2199960 w 3314441"/>
              <a:gd name="connsiteY6" fmla="*/ 414305 h 4460794"/>
              <a:gd name="connsiteX7" fmla="*/ 1580574 w 3314441"/>
              <a:gd name="connsiteY7" fmla="*/ 414305 h 4460794"/>
              <a:gd name="connsiteX8" fmla="*/ 880399 w 3314441"/>
              <a:gd name="connsiteY8" fmla="*/ 414305 h 4460794"/>
              <a:gd name="connsiteX9" fmla="*/ 207153 w 3314441"/>
              <a:gd name="connsiteY9" fmla="*/ 414305 h 4460794"/>
              <a:gd name="connsiteX10" fmla="*/ 0 w 3314441"/>
              <a:gd name="connsiteY10" fmla="*/ 621458 h 4460794"/>
              <a:gd name="connsiteX11" fmla="*/ 0 w 3314441"/>
              <a:gd name="connsiteY11" fmla="*/ 1226822 h 4460794"/>
              <a:gd name="connsiteX12" fmla="*/ 0 w 3314441"/>
              <a:gd name="connsiteY12" fmla="*/ 1759542 h 4460794"/>
              <a:gd name="connsiteX13" fmla="*/ 0 w 3314441"/>
              <a:gd name="connsiteY13" fmla="*/ 2437550 h 4460794"/>
              <a:gd name="connsiteX14" fmla="*/ 0 w 3314441"/>
              <a:gd name="connsiteY14" fmla="*/ 3115557 h 4460794"/>
              <a:gd name="connsiteX15" fmla="*/ 0 w 3314441"/>
              <a:gd name="connsiteY15" fmla="*/ 3648277 h 4460794"/>
              <a:gd name="connsiteX16" fmla="*/ 0 w 3314441"/>
              <a:gd name="connsiteY16" fmla="*/ 4253641 h 4460794"/>
              <a:gd name="connsiteX17" fmla="*/ 207153 w 3314441"/>
              <a:gd name="connsiteY17" fmla="*/ 4460794 h 4460794"/>
              <a:gd name="connsiteX18" fmla="*/ 414306 w 3314441"/>
              <a:gd name="connsiteY18" fmla="*/ 4253641 h 4460794"/>
              <a:gd name="connsiteX19" fmla="*/ 414305 w 3314441"/>
              <a:gd name="connsiteY19" fmla="*/ 4046489 h 4460794"/>
              <a:gd name="connsiteX20" fmla="*/ 1087551 w 3314441"/>
              <a:gd name="connsiteY20" fmla="*/ 4046489 h 4460794"/>
              <a:gd name="connsiteX21" fmla="*/ 1787726 w 3314441"/>
              <a:gd name="connsiteY21" fmla="*/ 4046489 h 4460794"/>
              <a:gd name="connsiteX22" fmla="*/ 2380183 w 3314441"/>
              <a:gd name="connsiteY22" fmla="*/ 4046489 h 4460794"/>
              <a:gd name="connsiteX23" fmla="*/ 3107288 w 3314441"/>
              <a:gd name="connsiteY23" fmla="*/ 4046489 h 4460794"/>
              <a:gd name="connsiteX24" fmla="*/ 3314441 w 3314441"/>
              <a:gd name="connsiteY24" fmla="*/ 3839336 h 4460794"/>
              <a:gd name="connsiteX25" fmla="*/ 3314441 w 3314441"/>
              <a:gd name="connsiteY25" fmla="*/ 3161329 h 4460794"/>
              <a:gd name="connsiteX26" fmla="*/ 3314441 w 3314441"/>
              <a:gd name="connsiteY26" fmla="*/ 2483321 h 4460794"/>
              <a:gd name="connsiteX27" fmla="*/ 3314441 w 3314441"/>
              <a:gd name="connsiteY27" fmla="*/ 1877957 h 4460794"/>
              <a:gd name="connsiteX28" fmla="*/ 3314441 w 3314441"/>
              <a:gd name="connsiteY28" fmla="*/ 1199950 h 4460794"/>
              <a:gd name="connsiteX29" fmla="*/ 3314441 w 3314441"/>
              <a:gd name="connsiteY29" fmla="*/ 207153 h 4460794"/>
              <a:gd name="connsiteX30" fmla="*/ 207153 w 3314441"/>
              <a:gd name="connsiteY30" fmla="*/ 828610 h 4460794"/>
              <a:gd name="connsiteX31" fmla="*/ 414306 w 3314441"/>
              <a:gd name="connsiteY31" fmla="*/ 621457 h 4460794"/>
              <a:gd name="connsiteX32" fmla="*/ 310730 w 3314441"/>
              <a:gd name="connsiteY32" fmla="*/ 517881 h 4460794"/>
              <a:gd name="connsiteX33" fmla="*/ 207154 w 3314441"/>
              <a:gd name="connsiteY33" fmla="*/ 621457 h 4460794"/>
              <a:gd name="connsiteX34" fmla="*/ 207153 w 3314441"/>
              <a:gd name="connsiteY34" fmla="*/ 828610 h 4460794"/>
              <a:gd name="connsiteX0" fmla="*/ 207153 w 3314441"/>
              <a:gd name="connsiteY0" fmla="*/ 828610 h 4460794"/>
              <a:gd name="connsiteX1" fmla="*/ 414306 w 3314441"/>
              <a:gd name="connsiteY1" fmla="*/ 621457 h 4460794"/>
              <a:gd name="connsiteX2" fmla="*/ 310730 w 3314441"/>
              <a:gd name="connsiteY2" fmla="*/ 517881 h 4460794"/>
              <a:gd name="connsiteX3" fmla="*/ 207154 w 3314441"/>
              <a:gd name="connsiteY3" fmla="*/ 621457 h 4460794"/>
              <a:gd name="connsiteX4" fmla="*/ 207153 w 3314441"/>
              <a:gd name="connsiteY4" fmla="*/ 828610 h 4460794"/>
              <a:gd name="connsiteX5" fmla="*/ 3107288 w 3314441"/>
              <a:gd name="connsiteY5" fmla="*/ 414305 h 4460794"/>
              <a:gd name="connsiteX6" fmla="*/ 3314441 w 3314441"/>
              <a:gd name="connsiteY6" fmla="*/ 207152 h 4460794"/>
              <a:gd name="connsiteX7" fmla="*/ 3107288 w 3314441"/>
              <a:gd name="connsiteY7" fmla="*/ -1 h 4460794"/>
              <a:gd name="connsiteX8" fmla="*/ 2900135 w 3314441"/>
              <a:gd name="connsiteY8" fmla="*/ 207152 h 4460794"/>
              <a:gd name="connsiteX9" fmla="*/ 3003711 w 3314441"/>
              <a:gd name="connsiteY9" fmla="*/ 310728 h 4460794"/>
              <a:gd name="connsiteX10" fmla="*/ 3107287 w 3314441"/>
              <a:gd name="connsiteY10" fmla="*/ 207152 h 4460794"/>
              <a:gd name="connsiteX11" fmla="*/ 3107288 w 3314441"/>
              <a:gd name="connsiteY11" fmla="*/ 414305 h 4460794"/>
              <a:gd name="connsiteX0" fmla="*/ 0 w 3314441"/>
              <a:gd name="connsiteY0" fmla="*/ 621458 h 4460794"/>
              <a:gd name="connsiteX1" fmla="*/ 207153 w 3314441"/>
              <a:gd name="connsiteY1" fmla="*/ 414305 h 4460794"/>
              <a:gd name="connsiteX2" fmla="*/ 853469 w 3314441"/>
              <a:gd name="connsiteY2" fmla="*/ 414305 h 4460794"/>
              <a:gd name="connsiteX3" fmla="*/ 1553645 w 3314441"/>
              <a:gd name="connsiteY3" fmla="*/ 414305 h 4460794"/>
              <a:gd name="connsiteX4" fmla="*/ 2253820 w 3314441"/>
              <a:gd name="connsiteY4" fmla="*/ 414305 h 4460794"/>
              <a:gd name="connsiteX5" fmla="*/ 2900136 w 3314441"/>
              <a:gd name="connsiteY5" fmla="*/ 414305 h 4460794"/>
              <a:gd name="connsiteX6" fmla="*/ 2900136 w 3314441"/>
              <a:gd name="connsiteY6" fmla="*/ 207153 h 4460794"/>
              <a:gd name="connsiteX7" fmla="*/ 3107289 w 3314441"/>
              <a:gd name="connsiteY7" fmla="*/ 0 h 4460794"/>
              <a:gd name="connsiteX8" fmla="*/ 3314442 w 3314441"/>
              <a:gd name="connsiteY8" fmla="*/ 207153 h 4460794"/>
              <a:gd name="connsiteX9" fmla="*/ 3314441 w 3314441"/>
              <a:gd name="connsiteY9" fmla="*/ 3839336 h 4460794"/>
              <a:gd name="connsiteX10" fmla="*/ 3107288 w 3314441"/>
              <a:gd name="connsiteY10" fmla="*/ 4046489 h 4460794"/>
              <a:gd name="connsiteX11" fmla="*/ 2407112 w 3314441"/>
              <a:gd name="connsiteY11" fmla="*/ 4046489 h 4460794"/>
              <a:gd name="connsiteX12" fmla="*/ 1814656 w 3314441"/>
              <a:gd name="connsiteY12" fmla="*/ 4046489 h 4460794"/>
              <a:gd name="connsiteX13" fmla="*/ 1222200 w 3314441"/>
              <a:gd name="connsiteY13" fmla="*/ 4046489 h 4460794"/>
              <a:gd name="connsiteX14" fmla="*/ 414305 w 3314441"/>
              <a:gd name="connsiteY14" fmla="*/ 4046489 h 4460794"/>
              <a:gd name="connsiteX15" fmla="*/ 414305 w 3314441"/>
              <a:gd name="connsiteY15" fmla="*/ 4253641 h 4460794"/>
              <a:gd name="connsiteX16" fmla="*/ 207152 w 3314441"/>
              <a:gd name="connsiteY16" fmla="*/ 4460794 h 4460794"/>
              <a:gd name="connsiteX17" fmla="*/ -1 w 3314441"/>
              <a:gd name="connsiteY17" fmla="*/ 4253641 h 4460794"/>
              <a:gd name="connsiteX18" fmla="*/ 0 w 3314441"/>
              <a:gd name="connsiteY18" fmla="*/ 621458 h 4460794"/>
              <a:gd name="connsiteX19" fmla="*/ 2900136 w 3314441"/>
              <a:gd name="connsiteY19" fmla="*/ 414305 h 4460794"/>
              <a:gd name="connsiteX20" fmla="*/ 3107288 w 3314441"/>
              <a:gd name="connsiteY20" fmla="*/ 414305 h 4460794"/>
              <a:gd name="connsiteX21" fmla="*/ 3314441 w 3314441"/>
              <a:gd name="connsiteY21" fmla="*/ 207152 h 4460794"/>
              <a:gd name="connsiteX22" fmla="*/ 3107288 w 3314441"/>
              <a:gd name="connsiteY22" fmla="*/ 414305 h 4460794"/>
              <a:gd name="connsiteX23" fmla="*/ 3107288 w 3314441"/>
              <a:gd name="connsiteY23" fmla="*/ 207153 h 4460794"/>
              <a:gd name="connsiteX24" fmla="*/ 3003712 w 3314441"/>
              <a:gd name="connsiteY24" fmla="*/ 310729 h 4460794"/>
              <a:gd name="connsiteX25" fmla="*/ 2900136 w 3314441"/>
              <a:gd name="connsiteY25" fmla="*/ 207153 h 4460794"/>
              <a:gd name="connsiteX26" fmla="*/ 207153 w 3314441"/>
              <a:gd name="connsiteY26" fmla="*/ 828610 h 4460794"/>
              <a:gd name="connsiteX27" fmla="*/ 207153 w 3314441"/>
              <a:gd name="connsiteY27" fmla="*/ 621458 h 4460794"/>
              <a:gd name="connsiteX28" fmla="*/ 310729 w 3314441"/>
              <a:gd name="connsiteY28" fmla="*/ 517882 h 4460794"/>
              <a:gd name="connsiteX29" fmla="*/ 414305 w 3314441"/>
              <a:gd name="connsiteY29" fmla="*/ 621458 h 4460794"/>
              <a:gd name="connsiteX30" fmla="*/ 207152 w 3314441"/>
              <a:gd name="connsiteY30" fmla="*/ 828611 h 4460794"/>
              <a:gd name="connsiteX31" fmla="*/ -1 w 3314441"/>
              <a:gd name="connsiteY31" fmla="*/ 621458 h 4460794"/>
              <a:gd name="connsiteX32" fmla="*/ 414305 w 3314441"/>
              <a:gd name="connsiteY32" fmla="*/ 621458 h 4460794"/>
              <a:gd name="connsiteX33" fmla="*/ 414305 w 3314441"/>
              <a:gd name="connsiteY33" fmla="*/ 1306464 h 4460794"/>
              <a:gd name="connsiteX34" fmla="*/ 414305 w 3314441"/>
              <a:gd name="connsiteY34" fmla="*/ 2025721 h 4460794"/>
              <a:gd name="connsiteX35" fmla="*/ 414305 w 3314441"/>
              <a:gd name="connsiteY35" fmla="*/ 2744977 h 4460794"/>
              <a:gd name="connsiteX36" fmla="*/ 414305 w 3314441"/>
              <a:gd name="connsiteY36" fmla="*/ 4046489 h 4460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314441" h="4460794" stroke="0" extrusionOk="0">
                <a:moveTo>
                  <a:pt x="3314441" y="207153"/>
                </a:moveTo>
                <a:cubicBezTo>
                  <a:pt x="3311669" y="319785"/>
                  <a:pt x="3222774" y="399023"/>
                  <a:pt x="3107288" y="414306"/>
                </a:cubicBezTo>
                <a:cubicBezTo>
                  <a:pt x="3110244" y="353095"/>
                  <a:pt x="3105286" y="303627"/>
                  <a:pt x="3107288" y="207153"/>
                </a:cubicBezTo>
                <a:cubicBezTo>
                  <a:pt x="3103718" y="259970"/>
                  <a:pt x="3068403" y="312758"/>
                  <a:pt x="3003712" y="310729"/>
                </a:cubicBezTo>
                <a:cubicBezTo>
                  <a:pt x="2944616" y="307750"/>
                  <a:pt x="2892316" y="254538"/>
                  <a:pt x="2900136" y="207153"/>
                </a:cubicBezTo>
                <a:cubicBezTo>
                  <a:pt x="2892191" y="301106"/>
                  <a:pt x="2898084" y="359348"/>
                  <a:pt x="2900136" y="414305"/>
                </a:cubicBezTo>
                <a:cubicBezTo>
                  <a:pt x="2618314" y="400143"/>
                  <a:pt x="2486527" y="398195"/>
                  <a:pt x="2199960" y="414305"/>
                </a:cubicBezTo>
                <a:cubicBezTo>
                  <a:pt x="1913393" y="430415"/>
                  <a:pt x="1859050" y="412247"/>
                  <a:pt x="1580574" y="414305"/>
                </a:cubicBezTo>
                <a:cubicBezTo>
                  <a:pt x="1302098" y="416363"/>
                  <a:pt x="1178675" y="389167"/>
                  <a:pt x="880399" y="414305"/>
                </a:cubicBezTo>
                <a:cubicBezTo>
                  <a:pt x="582124" y="439443"/>
                  <a:pt x="375759" y="400016"/>
                  <a:pt x="207153" y="414305"/>
                </a:cubicBezTo>
                <a:cubicBezTo>
                  <a:pt x="76523" y="407701"/>
                  <a:pt x="7163" y="497377"/>
                  <a:pt x="0" y="621458"/>
                </a:cubicBezTo>
                <a:cubicBezTo>
                  <a:pt x="8221" y="792706"/>
                  <a:pt x="30140" y="981210"/>
                  <a:pt x="0" y="1226822"/>
                </a:cubicBezTo>
                <a:cubicBezTo>
                  <a:pt x="-30140" y="1472434"/>
                  <a:pt x="-20726" y="1599841"/>
                  <a:pt x="0" y="1759542"/>
                </a:cubicBezTo>
                <a:cubicBezTo>
                  <a:pt x="20726" y="1919243"/>
                  <a:pt x="-17600" y="2265855"/>
                  <a:pt x="0" y="2437550"/>
                </a:cubicBezTo>
                <a:cubicBezTo>
                  <a:pt x="17600" y="2609245"/>
                  <a:pt x="29048" y="2842494"/>
                  <a:pt x="0" y="3115557"/>
                </a:cubicBezTo>
                <a:cubicBezTo>
                  <a:pt x="-29048" y="3388620"/>
                  <a:pt x="19351" y="3441534"/>
                  <a:pt x="0" y="3648277"/>
                </a:cubicBezTo>
                <a:cubicBezTo>
                  <a:pt x="-19351" y="3855020"/>
                  <a:pt x="3778" y="4001537"/>
                  <a:pt x="0" y="4253641"/>
                </a:cubicBezTo>
                <a:cubicBezTo>
                  <a:pt x="-3284" y="4369722"/>
                  <a:pt x="88762" y="4466740"/>
                  <a:pt x="207153" y="4460794"/>
                </a:cubicBezTo>
                <a:cubicBezTo>
                  <a:pt x="323080" y="4451967"/>
                  <a:pt x="419639" y="4381220"/>
                  <a:pt x="414306" y="4253641"/>
                </a:cubicBezTo>
                <a:cubicBezTo>
                  <a:pt x="422277" y="4190131"/>
                  <a:pt x="414916" y="4109676"/>
                  <a:pt x="414305" y="4046489"/>
                </a:cubicBezTo>
                <a:cubicBezTo>
                  <a:pt x="609860" y="4060694"/>
                  <a:pt x="801520" y="4015232"/>
                  <a:pt x="1087551" y="4046489"/>
                </a:cubicBezTo>
                <a:cubicBezTo>
                  <a:pt x="1373582" y="4077746"/>
                  <a:pt x="1552631" y="4034481"/>
                  <a:pt x="1787726" y="4046489"/>
                </a:cubicBezTo>
                <a:cubicBezTo>
                  <a:pt x="2022821" y="4058497"/>
                  <a:pt x="2256042" y="4034779"/>
                  <a:pt x="2380183" y="4046489"/>
                </a:cubicBezTo>
                <a:cubicBezTo>
                  <a:pt x="2504324" y="4058199"/>
                  <a:pt x="2840826" y="4054364"/>
                  <a:pt x="3107288" y="4046489"/>
                </a:cubicBezTo>
                <a:cubicBezTo>
                  <a:pt x="3226305" y="4050548"/>
                  <a:pt x="3321137" y="3939513"/>
                  <a:pt x="3314441" y="3839336"/>
                </a:cubicBezTo>
                <a:cubicBezTo>
                  <a:pt x="3304180" y="3577244"/>
                  <a:pt x="3311175" y="3469834"/>
                  <a:pt x="3314441" y="3161329"/>
                </a:cubicBezTo>
                <a:cubicBezTo>
                  <a:pt x="3317707" y="2852824"/>
                  <a:pt x="3335950" y="2757654"/>
                  <a:pt x="3314441" y="2483321"/>
                </a:cubicBezTo>
                <a:cubicBezTo>
                  <a:pt x="3292932" y="2208988"/>
                  <a:pt x="3307973" y="2004499"/>
                  <a:pt x="3314441" y="1877957"/>
                </a:cubicBezTo>
                <a:cubicBezTo>
                  <a:pt x="3320909" y="1751415"/>
                  <a:pt x="3331618" y="1496179"/>
                  <a:pt x="3314441" y="1199950"/>
                </a:cubicBezTo>
                <a:cubicBezTo>
                  <a:pt x="3297264" y="903721"/>
                  <a:pt x="3310102" y="549585"/>
                  <a:pt x="3314441" y="207153"/>
                </a:cubicBezTo>
                <a:close/>
                <a:moveTo>
                  <a:pt x="207153" y="828610"/>
                </a:moveTo>
                <a:cubicBezTo>
                  <a:pt x="338638" y="822828"/>
                  <a:pt x="417563" y="740459"/>
                  <a:pt x="414306" y="621457"/>
                </a:cubicBezTo>
                <a:cubicBezTo>
                  <a:pt x="416436" y="569679"/>
                  <a:pt x="365728" y="513559"/>
                  <a:pt x="310730" y="517881"/>
                </a:cubicBezTo>
                <a:cubicBezTo>
                  <a:pt x="243830" y="526098"/>
                  <a:pt x="207575" y="561800"/>
                  <a:pt x="207154" y="621457"/>
                </a:cubicBezTo>
                <a:cubicBezTo>
                  <a:pt x="194729" y="682971"/>
                  <a:pt x="194429" y="758763"/>
                  <a:pt x="207153" y="828610"/>
                </a:cubicBezTo>
                <a:close/>
              </a:path>
              <a:path w="3314441" h="4460794" fill="darkenLess" stroke="0" extrusionOk="0">
                <a:moveTo>
                  <a:pt x="207153" y="828610"/>
                </a:moveTo>
                <a:cubicBezTo>
                  <a:pt x="309406" y="805667"/>
                  <a:pt x="438041" y="750614"/>
                  <a:pt x="414306" y="621457"/>
                </a:cubicBezTo>
                <a:cubicBezTo>
                  <a:pt x="420450" y="555633"/>
                  <a:pt x="360005" y="517095"/>
                  <a:pt x="310730" y="517881"/>
                </a:cubicBezTo>
                <a:cubicBezTo>
                  <a:pt x="255288" y="523310"/>
                  <a:pt x="215270" y="560976"/>
                  <a:pt x="207154" y="621457"/>
                </a:cubicBezTo>
                <a:cubicBezTo>
                  <a:pt x="215544" y="688886"/>
                  <a:pt x="203686" y="751104"/>
                  <a:pt x="207153" y="828610"/>
                </a:cubicBezTo>
                <a:close/>
                <a:moveTo>
                  <a:pt x="3107288" y="414305"/>
                </a:moveTo>
                <a:cubicBezTo>
                  <a:pt x="3232107" y="402378"/>
                  <a:pt x="3321712" y="314195"/>
                  <a:pt x="3314441" y="207152"/>
                </a:cubicBezTo>
                <a:cubicBezTo>
                  <a:pt x="3308276" y="108740"/>
                  <a:pt x="3224429" y="-18304"/>
                  <a:pt x="3107288" y="-1"/>
                </a:cubicBezTo>
                <a:cubicBezTo>
                  <a:pt x="2985506" y="2321"/>
                  <a:pt x="2895556" y="89431"/>
                  <a:pt x="2900135" y="207152"/>
                </a:cubicBezTo>
                <a:cubicBezTo>
                  <a:pt x="2903140" y="270405"/>
                  <a:pt x="2945947" y="316783"/>
                  <a:pt x="3003711" y="310728"/>
                </a:cubicBezTo>
                <a:cubicBezTo>
                  <a:pt x="3049269" y="303026"/>
                  <a:pt x="3110176" y="277787"/>
                  <a:pt x="3107287" y="207152"/>
                </a:cubicBezTo>
                <a:cubicBezTo>
                  <a:pt x="3103056" y="277732"/>
                  <a:pt x="3108376" y="347641"/>
                  <a:pt x="3107288" y="414305"/>
                </a:cubicBezTo>
                <a:close/>
              </a:path>
              <a:path w="3314441" h="4460794" fill="none" extrusionOk="0">
                <a:moveTo>
                  <a:pt x="0" y="621458"/>
                </a:moveTo>
                <a:cubicBezTo>
                  <a:pt x="2146" y="516970"/>
                  <a:pt x="77993" y="427383"/>
                  <a:pt x="207153" y="414305"/>
                </a:cubicBezTo>
                <a:cubicBezTo>
                  <a:pt x="522189" y="417083"/>
                  <a:pt x="573796" y="410788"/>
                  <a:pt x="853469" y="414305"/>
                </a:cubicBezTo>
                <a:cubicBezTo>
                  <a:pt x="1133142" y="417822"/>
                  <a:pt x="1309000" y="430355"/>
                  <a:pt x="1553645" y="414305"/>
                </a:cubicBezTo>
                <a:cubicBezTo>
                  <a:pt x="1798290" y="398255"/>
                  <a:pt x="2067461" y="407082"/>
                  <a:pt x="2253820" y="414305"/>
                </a:cubicBezTo>
                <a:cubicBezTo>
                  <a:pt x="2440180" y="421528"/>
                  <a:pt x="2753430" y="406515"/>
                  <a:pt x="2900136" y="414305"/>
                </a:cubicBezTo>
                <a:cubicBezTo>
                  <a:pt x="2890544" y="338358"/>
                  <a:pt x="2890296" y="300364"/>
                  <a:pt x="2900136" y="207153"/>
                </a:cubicBezTo>
                <a:cubicBezTo>
                  <a:pt x="2879114" y="83923"/>
                  <a:pt x="2987468" y="18417"/>
                  <a:pt x="3107289" y="0"/>
                </a:cubicBezTo>
                <a:cubicBezTo>
                  <a:pt x="3219019" y="10966"/>
                  <a:pt x="3323614" y="100200"/>
                  <a:pt x="3314442" y="207153"/>
                </a:cubicBezTo>
                <a:cubicBezTo>
                  <a:pt x="3318696" y="1340810"/>
                  <a:pt x="3604050" y="2683639"/>
                  <a:pt x="3314441" y="3839336"/>
                </a:cubicBezTo>
                <a:cubicBezTo>
                  <a:pt x="3331707" y="3954557"/>
                  <a:pt x="3231204" y="4039898"/>
                  <a:pt x="3107288" y="4046489"/>
                </a:cubicBezTo>
                <a:cubicBezTo>
                  <a:pt x="2951460" y="4016392"/>
                  <a:pt x="2711488" y="4031324"/>
                  <a:pt x="2407112" y="4046489"/>
                </a:cubicBezTo>
                <a:cubicBezTo>
                  <a:pt x="2102736" y="4061654"/>
                  <a:pt x="2039181" y="4073664"/>
                  <a:pt x="1814656" y="4046489"/>
                </a:cubicBezTo>
                <a:cubicBezTo>
                  <a:pt x="1590131" y="4019314"/>
                  <a:pt x="1360870" y="4045397"/>
                  <a:pt x="1222200" y="4046489"/>
                </a:cubicBezTo>
                <a:cubicBezTo>
                  <a:pt x="1083530" y="4047581"/>
                  <a:pt x="677705" y="4027152"/>
                  <a:pt x="414305" y="4046489"/>
                </a:cubicBezTo>
                <a:cubicBezTo>
                  <a:pt x="412983" y="4110007"/>
                  <a:pt x="410069" y="4167248"/>
                  <a:pt x="414305" y="4253641"/>
                </a:cubicBezTo>
                <a:cubicBezTo>
                  <a:pt x="401618" y="4380225"/>
                  <a:pt x="334559" y="4484814"/>
                  <a:pt x="207152" y="4460794"/>
                </a:cubicBezTo>
                <a:cubicBezTo>
                  <a:pt x="101466" y="4443558"/>
                  <a:pt x="-22067" y="4378670"/>
                  <a:pt x="-1" y="4253641"/>
                </a:cubicBezTo>
                <a:cubicBezTo>
                  <a:pt x="-106558" y="2881056"/>
                  <a:pt x="-1953" y="1891759"/>
                  <a:pt x="0" y="621458"/>
                </a:cubicBezTo>
                <a:close/>
                <a:moveTo>
                  <a:pt x="2900136" y="414305"/>
                </a:moveTo>
                <a:cubicBezTo>
                  <a:pt x="2955775" y="422370"/>
                  <a:pt x="3016118" y="414781"/>
                  <a:pt x="3107288" y="414305"/>
                </a:cubicBezTo>
                <a:cubicBezTo>
                  <a:pt x="3221706" y="405890"/>
                  <a:pt x="3312263" y="317964"/>
                  <a:pt x="3314441" y="207152"/>
                </a:cubicBezTo>
                <a:moveTo>
                  <a:pt x="3107288" y="414305"/>
                </a:moveTo>
                <a:cubicBezTo>
                  <a:pt x="3097750" y="370422"/>
                  <a:pt x="3106331" y="264805"/>
                  <a:pt x="3107288" y="207153"/>
                </a:cubicBezTo>
                <a:cubicBezTo>
                  <a:pt x="3098582" y="258097"/>
                  <a:pt x="3051789" y="304101"/>
                  <a:pt x="3003712" y="310729"/>
                </a:cubicBezTo>
                <a:cubicBezTo>
                  <a:pt x="2941700" y="308071"/>
                  <a:pt x="2900418" y="260171"/>
                  <a:pt x="2900136" y="207153"/>
                </a:cubicBezTo>
                <a:moveTo>
                  <a:pt x="207153" y="828610"/>
                </a:moveTo>
                <a:cubicBezTo>
                  <a:pt x="216719" y="736569"/>
                  <a:pt x="212736" y="691998"/>
                  <a:pt x="207153" y="621458"/>
                </a:cubicBezTo>
                <a:cubicBezTo>
                  <a:pt x="208746" y="566785"/>
                  <a:pt x="262859" y="517292"/>
                  <a:pt x="310729" y="517882"/>
                </a:cubicBezTo>
                <a:cubicBezTo>
                  <a:pt x="375701" y="519112"/>
                  <a:pt x="408937" y="565977"/>
                  <a:pt x="414305" y="621458"/>
                </a:cubicBezTo>
                <a:cubicBezTo>
                  <a:pt x="395158" y="736192"/>
                  <a:pt x="346036" y="830066"/>
                  <a:pt x="207152" y="828611"/>
                </a:cubicBezTo>
                <a:cubicBezTo>
                  <a:pt x="104690" y="807141"/>
                  <a:pt x="6822" y="724624"/>
                  <a:pt x="-1" y="621458"/>
                </a:cubicBezTo>
                <a:moveTo>
                  <a:pt x="414305" y="621458"/>
                </a:moveTo>
                <a:cubicBezTo>
                  <a:pt x="413685" y="791805"/>
                  <a:pt x="403178" y="1100363"/>
                  <a:pt x="414305" y="1306464"/>
                </a:cubicBezTo>
                <a:cubicBezTo>
                  <a:pt x="425432" y="1512565"/>
                  <a:pt x="427700" y="1752991"/>
                  <a:pt x="414305" y="2025721"/>
                </a:cubicBezTo>
                <a:cubicBezTo>
                  <a:pt x="400910" y="2298451"/>
                  <a:pt x="397550" y="2488911"/>
                  <a:pt x="414305" y="2744977"/>
                </a:cubicBezTo>
                <a:cubicBezTo>
                  <a:pt x="431060" y="3001043"/>
                  <a:pt x="465181" y="3715149"/>
                  <a:pt x="414305" y="4046489"/>
                </a:cubicBezTo>
              </a:path>
              <a:path w="3314441" h="4460794" fill="none" stroke="0" extrusionOk="0">
                <a:moveTo>
                  <a:pt x="0" y="621458"/>
                </a:moveTo>
                <a:cubicBezTo>
                  <a:pt x="12314" y="509558"/>
                  <a:pt x="93324" y="421676"/>
                  <a:pt x="207153" y="414305"/>
                </a:cubicBezTo>
                <a:cubicBezTo>
                  <a:pt x="348444" y="434909"/>
                  <a:pt x="533610" y="443451"/>
                  <a:pt x="799609" y="414305"/>
                </a:cubicBezTo>
                <a:cubicBezTo>
                  <a:pt x="1065608" y="385159"/>
                  <a:pt x="1244831" y="405692"/>
                  <a:pt x="1445925" y="414305"/>
                </a:cubicBezTo>
                <a:cubicBezTo>
                  <a:pt x="1647019" y="422918"/>
                  <a:pt x="1927498" y="445050"/>
                  <a:pt x="2119171" y="414305"/>
                </a:cubicBezTo>
                <a:cubicBezTo>
                  <a:pt x="2310844" y="383560"/>
                  <a:pt x="2521083" y="391208"/>
                  <a:pt x="2900136" y="414305"/>
                </a:cubicBezTo>
                <a:cubicBezTo>
                  <a:pt x="2894586" y="319364"/>
                  <a:pt x="2891257" y="287623"/>
                  <a:pt x="2900136" y="207153"/>
                </a:cubicBezTo>
                <a:cubicBezTo>
                  <a:pt x="2902793" y="97593"/>
                  <a:pt x="3002070" y="-7969"/>
                  <a:pt x="3107289" y="0"/>
                </a:cubicBezTo>
                <a:cubicBezTo>
                  <a:pt x="3231088" y="-19572"/>
                  <a:pt x="3339387" y="93584"/>
                  <a:pt x="3314442" y="207153"/>
                </a:cubicBezTo>
                <a:cubicBezTo>
                  <a:pt x="3389634" y="1664682"/>
                  <a:pt x="3398747" y="2562376"/>
                  <a:pt x="3314441" y="3839336"/>
                </a:cubicBezTo>
                <a:cubicBezTo>
                  <a:pt x="3319991" y="3953235"/>
                  <a:pt x="3221996" y="4043580"/>
                  <a:pt x="3107288" y="4046489"/>
                </a:cubicBezTo>
                <a:cubicBezTo>
                  <a:pt x="2848053" y="4072812"/>
                  <a:pt x="2639861" y="4029833"/>
                  <a:pt x="2514832" y="4046489"/>
                </a:cubicBezTo>
                <a:cubicBezTo>
                  <a:pt x="2389803" y="4063145"/>
                  <a:pt x="2004684" y="4021145"/>
                  <a:pt x="1787726" y="4046489"/>
                </a:cubicBezTo>
                <a:cubicBezTo>
                  <a:pt x="1570768" y="4071833"/>
                  <a:pt x="1398103" y="4023047"/>
                  <a:pt x="1168340" y="4046489"/>
                </a:cubicBezTo>
                <a:cubicBezTo>
                  <a:pt x="938577" y="4069931"/>
                  <a:pt x="752433" y="4082749"/>
                  <a:pt x="414305" y="4046489"/>
                </a:cubicBezTo>
                <a:cubicBezTo>
                  <a:pt x="409376" y="4100370"/>
                  <a:pt x="405780" y="4198746"/>
                  <a:pt x="414305" y="4253641"/>
                </a:cubicBezTo>
                <a:cubicBezTo>
                  <a:pt x="416314" y="4380452"/>
                  <a:pt x="324965" y="4458431"/>
                  <a:pt x="207152" y="4460794"/>
                </a:cubicBezTo>
                <a:cubicBezTo>
                  <a:pt x="79816" y="4445554"/>
                  <a:pt x="18411" y="4346721"/>
                  <a:pt x="-1" y="4253641"/>
                </a:cubicBezTo>
                <a:cubicBezTo>
                  <a:pt x="-149988" y="3007705"/>
                  <a:pt x="22195" y="1948596"/>
                  <a:pt x="0" y="621458"/>
                </a:cubicBezTo>
                <a:close/>
                <a:moveTo>
                  <a:pt x="2900136" y="414305"/>
                </a:moveTo>
                <a:cubicBezTo>
                  <a:pt x="2970937" y="424553"/>
                  <a:pt x="3005611" y="421832"/>
                  <a:pt x="3107288" y="414305"/>
                </a:cubicBezTo>
                <a:cubicBezTo>
                  <a:pt x="3223520" y="440961"/>
                  <a:pt x="3309707" y="321157"/>
                  <a:pt x="3314441" y="207152"/>
                </a:cubicBezTo>
                <a:moveTo>
                  <a:pt x="3107288" y="414305"/>
                </a:moveTo>
                <a:cubicBezTo>
                  <a:pt x="3116906" y="369758"/>
                  <a:pt x="3110952" y="292619"/>
                  <a:pt x="3107288" y="207153"/>
                </a:cubicBezTo>
                <a:cubicBezTo>
                  <a:pt x="3113763" y="267086"/>
                  <a:pt x="3059738" y="309919"/>
                  <a:pt x="3003712" y="310729"/>
                </a:cubicBezTo>
                <a:cubicBezTo>
                  <a:pt x="2958534" y="313319"/>
                  <a:pt x="2896681" y="264407"/>
                  <a:pt x="2900136" y="207153"/>
                </a:cubicBezTo>
                <a:moveTo>
                  <a:pt x="207153" y="828610"/>
                </a:moveTo>
                <a:cubicBezTo>
                  <a:pt x="208901" y="777495"/>
                  <a:pt x="210700" y="681244"/>
                  <a:pt x="207153" y="621458"/>
                </a:cubicBezTo>
                <a:cubicBezTo>
                  <a:pt x="203333" y="555737"/>
                  <a:pt x="257268" y="506852"/>
                  <a:pt x="310729" y="517882"/>
                </a:cubicBezTo>
                <a:cubicBezTo>
                  <a:pt x="374550" y="523085"/>
                  <a:pt x="416005" y="564901"/>
                  <a:pt x="414305" y="621458"/>
                </a:cubicBezTo>
                <a:cubicBezTo>
                  <a:pt x="410688" y="728129"/>
                  <a:pt x="328157" y="825103"/>
                  <a:pt x="207152" y="828611"/>
                </a:cubicBezTo>
                <a:cubicBezTo>
                  <a:pt x="90250" y="835219"/>
                  <a:pt x="6369" y="718033"/>
                  <a:pt x="-1" y="621458"/>
                </a:cubicBezTo>
                <a:moveTo>
                  <a:pt x="414305" y="621458"/>
                </a:moveTo>
                <a:cubicBezTo>
                  <a:pt x="405085" y="802031"/>
                  <a:pt x="393287" y="1124699"/>
                  <a:pt x="414305" y="1272214"/>
                </a:cubicBezTo>
                <a:cubicBezTo>
                  <a:pt x="435323" y="1419729"/>
                  <a:pt x="390159" y="1582474"/>
                  <a:pt x="414305" y="1888719"/>
                </a:cubicBezTo>
                <a:cubicBezTo>
                  <a:pt x="438451" y="2194964"/>
                  <a:pt x="388953" y="2423497"/>
                  <a:pt x="414305" y="2573726"/>
                </a:cubicBezTo>
                <a:cubicBezTo>
                  <a:pt x="439657" y="2723955"/>
                  <a:pt x="432398" y="2964222"/>
                  <a:pt x="414305" y="3190231"/>
                </a:cubicBezTo>
                <a:cubicBezTo>
                  <a:pt x="396212" y="3416240"/>
                  <a:pt x="390570" y="3761483"/>
                  <a:pt x="414305" y="4046489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800" b="1" i="0" dirty="0">
                <a:solidFill>
                  <a:schemeClr val="tx1"/>
                </a:solidFill>
                <a:effectLst/>
              </a:rPr>
              <a:t>Prikaz </a:t>
            </a:r>
            <a:r>
              <a:rPr lang="hr-HR" sz="2800" b="1" i="0" u="sng" dirty="0">
                <a:solidFill>
                  <a:schemeClr val="accent1"/>
                </a:solidFill>
                <a:effectLst/>
              </a:rPr>
              <a:t>Bi</a:t>
            </a:r>
            <a:r>
              <a:rPr lang="hr-HR" sz="2800" b="1" i="0" dirty="0">
                <a:solidFill>
                  <a:schemeClr val="tx1"/>
                </a:solidFill>
                <a:effectLst/>
                <a:hlinkClick r:id="rId3"/>
              </a:rPr>
              <a:t>tke kod Midwaya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EA7EA5C-B090-4571-8354-8E238816A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957" y="1414021"/>
            <a:ext cx="8097633" cy="5165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748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40499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Bitka kod </a:t>
            </a:r>
            <a:r>
              <a:rPr lang="hr-HR" b="1" dirty="0" err="1"/>
              <a:t>Staljingrada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167998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856</Words>
  <Application>Microsoft Office PowerPoint</Application>
  <PresentationFormat>Widescreen</PresentationFormat>
  <Paragraphs>201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</vt:lpstr>
      <vt:lpstr>Candara Light</vt:lpstr>
      <vt:lpstr>Arial</vt:lpstr>
      <vt:lpstr>Elephant</vt:lpstr>
      <vt:lpstr>Calibri Light</vt:lpstr>
      <vt:lpstr>Office Theme</vt:lpstr>
      <vt:lpstr>Godine preokreta</vt:lpstr>
      <vt:lpstr>PowerPoint Presentation</vt:lpstr>
      <vt:lpstr>PowerPoint Presentation</vt:lpstr>
      <vt:lpstr>PowerPoint Presentation</vt:lpstr>
      <vt:lpstr>PowerPoint Presentation</vt:lpstr>
      <vt:lpstr>Bitka kod Midwaya</vt:lpstr>
      <vt:lpstr>PowerPoint Presentation</vt:lpstr>
      <vt:lpstr>PowerPoint Presentation</vt:lpstr>
      <vt:lpstr>Bitka kod Staljingrada</vt:lpstr>
      <vt:lpstr>PowerPoint Presentation</vt:lpstr>
      <vt:lpstr>PowerPoint Presentation</vt:lpstr>
      <vt:lpstr>PowerPoint Presentation</vt:lpstr>
      <vt:lpstr>PowerPoint Presentation</vt:lpstr>
      <vt:lpstr>Bitka kod El-Alameina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Kapitulacija Italije</vt:lpstr>
      <vt:lpstr>PowerPoint Presentation</vt:lpstr>
      <vt:lpstr>PowerPoint Presentation</vt:lpstr>
      <vt:lpstr>PowerPoint Presentation</vt:lpstr>
      <vt:lpstr>Teheranska konferencija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Deniver Vukelić</cp:lastModifiedBy>
  <cp:revision>53</cp:revision>
  <dcterms:created xsi:type="dcterms:W3CDTF">2021-01-04T08:54:24Z</dcterms:created>
  <dcterms:modified xsi:type="dcterms:W3CDTF">2021-06-16T07:48:59Z</dcterms:modified>
</cp:coreProperties>
</file>